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9"/>
  </p:notesMasterIdLst>
  <p:sldIdLst>
    <p:sldId id="256" r:id="rId2"/>
    <p:sldId id="259" r:id="rId3"/>
    <p:sldId id="261" r:id="rId4"/>
    <p:sldId id="258" r:id="rId5"/>
    <p:sldId id="297" r:id="rId6"/>
    <p:sldId id="260" r:id="rId7"/>
    <p:sldId id="298" r:id="rId8"/>
    <p:sldId id="262" r:id="rId9"/>
    <p:sldId id="264" r:id="rId10"/>
    <p:sldId id="310" r:id="rId11"/>
    <p:sldId id="300" r:id="rId12"/>
    <p:sldId id="263" r:id="rId13"/>
    <p:sldId id="311" r:id="rId14"/>
    <p:sldId id="301" r:id="rId15"/>
    <p:sldId id="312" r:id="rId16"/>
    <p:sldId id="308" r:id="rId17"/>
    <p:sldId id="309" r:id="rId18"/>
    <p:sldId id="313" r:id="rId19"/>
    <p:sldId id="302" r:id="rId20"/>
    <p:sldId id="314" r:id="rId21"/>
    <p:sldId id="315" r:id="rId22"/>
    <p:sldId id="303" r:id="rId23"/>
    <p:sldId id="265" r:id="rId24"/>
    <p:sldId id="304" r:id="rId25"/>
    <p:sldId id="257" r:id="rId26"/>
    <p:sldId id="307" r:id="rId27"/>
    <p:sldId id="277" r:id="rId28"/>
  </p:sldIdLst>
  <p:sldSz cx="9144000" cy="5143500" type="screen16x9"/>
  <p:notesSz cx="6858000" cy="9144000"/>
  <p:embeddedFontLst>
    <p:embeddedFont>
      <p:font typeface="Zen Antique" panose="020B0604020202020204" charset="-128"/>
      <p:regular r:id="rId30"/>
    </p:embeddedFont>
    <p:embeddedFont>
      <p:font typeface="Bebas Neue" panose="020B0606020202050201" pitchFamily="34" charset="0"/>
      <p:regular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Roboto Mono" panose="00000009000000000000" pitchFamily="49" charset="0"/>
      <p:regular r:id="rId36"/>
      <p:bold r:id="rId37"/>
      <p:italic r:id="rId38"/>
      <p:boldItalic r:id="rId39"/>
    </p:embeddedFont>
    <p:embeddedFont>
      <p:font typeface="Roboto Mono Medium" panose="00000009000000000000" pitchFamily="49" charset="0"/>
      <p:regular r:id="rId40"/>
      <p:bold r:id="rId41"/>
      <p:italic r:id="rId42"/>
      <p:boldItalic r:id="rId43"/>
    </p:embeddedFont>
    <p:embeddedFont>
      <p:font typeface="Roboto Mono SemiBold" panose="020B060402020202020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2AE965-12F1-4B0A-A488-ABC5CE189C8B}">
  <a:tblStyle styleId="{BE2AE965-12F1-4B0A-A488-ABC5CE189C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38" autoAdjust="0"/>
    <p:restoredTop sz="94660"/>
  </p:normalViewPr>
  <p:slideViewPr>
    <p:cSldViewPr snapToGrid="0">
      <p:cViewPr varScale="1">
        <p:scale>
          <a:sx n="135" d="100"/>
          <a:sy n="135" d="100"/>
        </p:scale>
        <p:origin x="150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" name="Google Shape;23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4042C04E-16F4-0F43-C64B-1921B8B9A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37196FE7-0376-7E5F-E8AB-1707191E02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7171DABD-3C72-0230-B648-F920508A76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5867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A1C80C4C-1A3B-A4F8-D3BA-02D57E389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0C29AFCC-D114-5782-367C-5E37A5F99C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99533400-2985-52CC-F2EE-B3C83EFFD1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91019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DF78D4AF-12C2-557F-5F91-C29F962E8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04E27E82-4CBE-1B50-82FC-E585129133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7B978802-DF43-6EE5-1F13-996B7706AC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9124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76AAAE37-7D10-27AB-E612-00B541F84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A9980F60-1E20-4353-EBF4-0ABE6766F6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73CE36FC-500C-49BC-E20C-7D4DB213FC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060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2BFF96F5-6E7F-0BF8-0AD5-5E49A12E5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3E9F976C-8231-9C00-864E-C7D775AFD4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282000DD-87DE-D76A-AB42-C7878DD4D8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13595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3DBAD3E2-B429-0A90-7E40-88F175E18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66116E03-A58D-A8A7-6598-9DBD33F7A5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14033D96-980D-AF1A-551D-2CABE0A0E7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47441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115FCC33-C243-2589-ADB9-03333D1BB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30EA35CB-803D-9C49-3F95-89D1DCD44B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4BCE544C-E452-F4F5-9B22-FAB3C62DFD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947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5ECB6971-5DC1-1C9A-CA92-69E205DFE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0FAFFA8A-0C77-8EA1-25EE-A9CF06F497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D40970B3-7E95-64AD-ABFA-A735B4A4FA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36358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0286EA8C-D1DF-3C0B-9D02-AF171B97A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71D63373-07CD-D413-666F-622E15804F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2F8C7152-EF4B-EF0B-4966-C7978AD3A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359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f463f165c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f463f165c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F07C3BC0-B22A-FE18-2C63-AC9ABD7D6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B9A9E413-78BB-0F9B-2277-4565C4E521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019BC058-9539-6991-01DA-60D68BD97A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61400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5982955F-BA03-B8DF-D9EB-DBA1C22A8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5EF89C31-583F-7AE6-DEB3-DB52DC7D43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98F80399-4636-69B9-CB45-DCA399058B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32587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DD1A0B0A-F361-FE04-3338-E61C7CAC6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1C4E9532-6A82-1B8B-C54B-1D61873969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00DE1AE5-1D95-CC86-C500-8FF7565DC8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9072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g14807ab4593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3" name="Google Shape;2523;g14807ab4593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FFDAE07E-5FDF-DA16-376A-68B01C68D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D52B4D0C-50B2-6971-1E0B-69B0C13015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B5227D98-1662-1296-3AE1-5F36AF2328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8701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g13bad4022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" name="Google Shape;2318;g13bad4022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6">
          <a:extLst>
            <a:ext uri="{FF2B5EF4-FFF2-40B4-BE49-F238E27FC236}">
              <a16:creationId xmlns:a16="http://schemas.microsoft.com/office/drawing/2014/main" id="{36D69709-ECF9-9760-C555-61DBCE88C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g13bad402257_0_0:notes">
            <a:extLst>
              <a:ext uri="{FF2B5EF4-FFF2-40B4-BE49-F238E27FC236}">
                <a16:creationId xmlns:a16="http://schemas.microsoft.com/office/drawing/2014/main" id="{FACDC854-E869-656B-E5A3-D927F1B33D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" name="Google Shape;2318;g13bad402257_0_0:notes">
            <a:extLst>
              <a:ext uri="{FF2B5EF4-FFF2-40B4-BE49-F238E27FC236}">
                <a16:creationId xmlns:a16="http://schemas.microsoft.com/office/drawing/2014/main" id="{4BEEFC8E-4A61-560D-17EF-4D7B35C1A1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25674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5" name="Google Shape;2825;g13bad402257_0_230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6" name="Google Shape;2826;g13bad402257_0_230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E24CFFBA-53E1-E01C-EF15-824FDD523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01AF766A-918D-F16A-854E-E7B3401CDE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400624AB-0133-F95B-88DE-34C449F347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534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" name="Google Shape;2351;g13bad40225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2" name="Google Shape;2352;g13bad40225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4ECB0D70-8D42-2144-96C0-3DDEC0EE8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F4CD85EB-2B8E-A917-2BC0-19A6A0F939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8951E766-0C90-41C1-7AAB-1FB1F1DC2B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5162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g13b99f811a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8" name="Google Shape;2508;g13b99f811a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40025" y="1078288"/>
            <a:ext cx="6815700" cy="23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40025" y="3669213"/>
            <a:ext cx="6815700" cy="39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12" name="Google Shape;12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4571398" y="4254685"/>
            <a:ext cx="2638315" cy="4402295"/>
            <a:chOff x="238125" y="1025750"/>
            <a:chExt cx="844450" cy="1409050"/>
          </a:xfrm>
        </p:grpSpPr>
        <p:sp>
          <p:nvSpPr>
            <p:cNvPr id="63" name="Google Shape;63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2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114" name="Google Shape;114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2"/>
          <p:cNvGrpSpPr/>
          <p:nvPr/>
        </p:nvGrpSpPr>
        <p:grpSpPr>
          <a:xfrm flipH="1">
            <a:off x="7345193" y="3459384"/>
            <a:ext cx="2638315" cy="4402295"/>
            <a:chOff x="238125" y="1025750"/>
            <a:chExt cx="844450" cy="1409050"/>
          </a:xfrm>
        </p:grpSpPr>
        <p:sp>
          <p:nvSpPr>
            <p:cNvPr id="165" name="Google Shape;165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2"/>
          <p:cNvGrpSpPr/>
          <p:nvPr/>
        </p:nvGrpSpPr>
        <p:grpSpPr>
          <a:xfrm rot="10800000">
            <a:off x="4788160" y="-1654085"/>
            <a:ext cx="3689134" cy="3227984"/>
            <a:chOff x="1067625" y="-1658125"/>
            <a:chExt cx="2887550" cy="2526600"/>
          </a:xfrm>
        </p:grpSpPr>
        <p:sp>
          <p:nvSpPr>
            <p:cNvPr id="216" name="Google Shape;216;p2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3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075" name="Google Shape;1075;p13"/>
          <p:cNvSpPr txBox="1">
            <a:spLocks noGrp="1"/>
          </p:cNvSpPr>
          <p:nvPr>
            <p:ph type="title" idx="2" hasCustomPrompt="1"/>
          </p:nvPr>
        </p:nvSpPr>
        <p:spPr>
          <a:xfrm>
            <a:off x="332092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6" name="Google Shape;1076;p13"/>
          <p:cNvSpPr txBox="1">
            <a:spLocks noGrp="1"/>
          </p:cNvSpPr>
          <p:nvPr>
            <p:ph type="title" idx="3" hasCustomPrompt="1"/>
          </p:nvPr>
        </p:nvSpPr>
        <p:spPr>
          <a:xfrm>
            <a:off x="502057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7" name="Google Shape;1077;p13"/>
          <p:cNvSpPr txBox="1">
            <a:spLocks noGrp="1"/>
          </p:cNvSpPr>
          <p:nvPr>
            <p:ph type="title" idx="4" hasCustomPrompt="1"/>
          </p:nvPr>
        </p:nvSpPr>
        <p:spPr>
          <a:xfrm>
            <a:off x="332092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8" name="Google Shape;1078;p13"/>
          <p:cNvSpPr txBox="1">
            <a:spLocks noGrp="1"/>
          </p:cNvSpPr>
          <p:nvPr>
            <p:ph type="title" idx="5" hasCustomPrompt="1"/>
          </p:nvPr>
        </p:nvSpPr>
        <p:spPr>
          <a:xfrm>
            <a:off x="502057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9" name="Google Shape;1079;p13"/>
          <p:cNvSpPr txBox="1">
            <a:spLocks noGrp="1"/>
          </p:cNvSpPr>
          <p:nvPr>
            <p:ph type="title" idx="6" hasCustomPrompt="1"/>
          </p:nvPr>
        </p:nvSpPr>
        <p:spPr>
          <a:xfrm>
            <a:off x="332092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0" name="Google Shape;1080;p13"/>
          <p:cNvSpPr txBox="1">
            <a:spLocks noGrp="1"/>
          </p:cNvSpPr>
          <p:nvPr>
            <p:ph type="title" idx="7" hasCustomPrompt="1"/>
          </p:nvPr>
        </p:nvSpPr>
        <p:spPr>
          <a:xfrm>
            <a:off x="502057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1" name="Google Shape;1081;p13"/>
          <p:cNvSpPr txBox="1">
            <a:spLocks noGrp="1"/>
          </p:cNvSpPr>
          <p:nvPr>
            <p:ph type="subTitle" idx="1"/>
          </p:nvPr>
        </p:nvSpPr>
        <p:spPr>
          <a:xfrm>
            <a:off x="1629825" y="1893113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13"/>
          <p:cNvSpPr txBox="1">
            <a:spLocks noGrp="1"/>
          </p:cNvSpPr>
          <p:nvPr>
            <p:ph type="subTitle" idx="8"/>
          </p:nvPr>
        </p:nvSpPr>
        <p:spPr>
          <a:xfrm>
            <a:off x="1629825" y="2854382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p13"/>
          <p:cNvSpPr txBox="1">
            <a:spLocks noGrp="1"/>
          </p:cNvSpPr>
          <p:nvPr>
            <p:ph type="subTitle" idx="9"/>
          </p:nvPr>
        </p:nvSpPr>
        <p:spPr>
          <a:xfrm>
            <a:off x="1629825" y="3815651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4" name="Google Shape;1084;p13"/>
          <p:cNvSpPr txBox="1">
            <a:spLocks noGrp="1"/>
          </p:cNvSpPr>
          <p:nvPr>
            <p:ph type="subTitle" idx="13"/>
          </p:nvPr>
        </p:nvSpPr>
        <p:spPr>
          <a:xfrm>
            <a:off x="5963175" y="1893113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5" name="Google Shape;1085;p13"/>
          <p:cNvSpPr txBox="1">
            <a:spLocks noGrp="1"/>
          </p:cNvSpPr>
          <p:nvPr>
            <p:ph type="subTitle" idx="14"/>
          </p:nvPr>
        </p:nvSpPr>
        <p:spPr>
          <a:xfrm>
            <a:off x="5963175" y="2854382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6" name="Google Shape;1086;p13"/>
          <p:cNvSpPr txBox="1">
            <a:spLocks noGrp="1"/>
          </p:cNvSpPr>
          <p:nvPr>
            <p:ph type="subTitle" idx="15"/>
          </p:nvPr>
        </p:nvSpPr>
        <p:spPr>
          <a:xfrm>
            <a:off x="5963175" y="3815651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87" name="Google Shape;1087;p13"/>
          <p:cNvGrpSpPr/>
          <p:nvPr/>
        </p:nvGrpSpPr>
        <p:grpSpPr>
          <a:xfrm flipH="1">
            <a:off x="-1370432" y="844784"/>
            <a:ext cx="2638315" cy="4402295"/>
            <a:chOff x="238125" y="1025750"/>
            <a:chExt cx="844450" cy="1409050"/>
          </a:xfrm>
        </p:grpSpPr>
        <p:sp>
          <p:nvSpPr>
            <p:cNvPr id="1088" name="Google Shape;1088;p1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13"/>
          <p:cNvGrpSpPr/>
          <p:nvPr/>
        </p:nvGrpSpPr>
        <p:grpSpPr>
          <a:xfrm rot="5400000">
            <a:off x="7423677" y="2243089"/>
            <a:ext cx="3689423" cy="3228237"/>
            <a:chOff x="1067625" y="-1658125"/>
            <a:chExt cx="2887550" cy="2526600"/>
          </a:xfrm>
        </p:grpSpPr>
        <p:sp>
          <p:nvSpPr>
            <p:cNvPr id="1139" name="Google Shape;1139;p1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3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3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3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3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7"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1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383" name="Google Shape;1383;p16"/>
          <p:cNvSpPr txBox="1">
            <a:spLocks noGrp="1"/>
          </p:cNvSpPr>
          <p:nvPr>
            <p:ph type="subTitle" idx="1"/>
          </p:nvPr>
        </p:nvSpPr>
        <p:spPr>
          <a:xfrm>
            <a:off x="720000" y="1161350"/>
            <a:ext cx="7271400" cy="10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384" name="Google Shape;1384;p16"/>
          <p:cNvGrpSpPr/>
          <p:nvPr/>
        </p:nvGrpSpPr>
        <p:grpSpPr>
          <a:xfrm rot="10800000" flipH="1">
            <a:off x="8434393" y="-2327041"/>
            <a:ext cx="2638315" cy="4402295"/>
            <a:chOff x="238125" y="1025750"/>
            <a:chExt cx="844450" cy="1409050"/>
          </a:xfrm>
        </p:grpSpPr>
        <p:sp>
          <p:nvSpPr>
            <p:cNvPr id="1385" name="Google Shape;1385;p1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16"/>
          <p:cNvGrpSpPr/>
          <p:nvPr/>
        </p:nvGrpSpPr>
        <p:grpSpPr>
          <a:xfrm rot="7423493">
            <a:off x="-2247598" y="3471844"/>
            <a:ext cx="3689493" cy="3228298"/>
            <a:chOff x="1067625" y="-1658125"/>
            <a:chExt cx="2887550" cy="2526600"/>
          </a:xfrm>
        </p:grpSpPr>
        <p:sp>
          <p:nvSpPr>
            <p:cNvPr id="1436" name="Google Shape;1436;p1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8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18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498" name="Google Shape;1498;p18"/>
          <p:cNvSpPr txBox="1">
            <a:spLocks noGrp="1"/>
          </p:cNvSpPr>
          <p:nvPr>
            <p:ph type="subTitle" idx="1"/>
          </p:nvPr>
        </p:nvSpPr>
        <p:spPr>
          <a:xfrm flipH="1">
            <a:off x="1365994" y="2173825"/>
            <a:ext cx="3463800" cy="17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499" name="Google Shape;1499;p18"/>
          <p:cNvSpPr>
            <a:spLocks noGrp="1"/>
          </p:cNvSpPr>
          <p:nvPr>
            <p:ph type="pic" idx="2"/>
          </p:nvPr>
        </p:nvSpPr>
        <p:spPr>
          <a:xfrm>
            <a:off x="5415806" y="1521925"/>
            <a:ext cx="2362200" cy="3083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1500" name="Google Shape;1500;p18"/>
          <p:cNvGrpSpPr/>
          <p:nvPr/>
        </p:nvGrpSpPr>
        <p:grpSpPr>
          <a:xfrm rot="5400000">
            <a:off x="-2521636" y="2468559"/>
            <a:ext cx="3689134" cy="3227984"/>
            <a:chOff x="1067625" y="-1658125"/>
            <a:chExt cx="2887550" cy="2526600"/>
          </a:xfrm>
        </p:grpSpPr>
        <p:sp>
          <p:nvSpPr>
            <p:cNvPr id="1501" name="Google Shape;1501;p1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" name="Google Shape;1507;p18"/>
          <p:cNvGrpSpPr/>
          <p:nvPr/>
        </p:nvGrpSpPr>
        <p:grpSpPr>
          <a:xfrm>
            <a:off x="8682043" y="785658"/>
            <a:ext cx="2638315" cy="4402295"/>
            <a:chOff x="238125" y="1025750"/>
            <a:chExt cx="844450" cy="1409050"/>
          </a:xfrm>
        </p:grpSpPr>
        <p:sp>
          <p:nvSpPr>
            <p:cNvPr id="1508" name="Google Shape;1508;p1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19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560" name="Google Shape;1560;p19"/>
          <p:cNvSpPr txBox="1">
            <a:spLocks noGrp="1"/>
          </p:cNvSpPr>
          <p:nvPr>
            <p:ph type="subTitle" idx="1"/>
          </p:nvPr>
        </p:nvSpPr>
        <p:spPr>
          <a:xfrm>
            <a:off x="721500" y="2356525"/>
            <a:ext cx="2343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61" name="Google Shape;1561;p19"/>
          <p:cNvSpPr txBox="1">
            <a:spLocks noGrp="1"/>
          </p:cNvSpPr>
          <p:nvPr>
            <p:ph type="subTitle" idx="2"/>
          </p:nvPr>
        </p:nvSpPr>
        <p:spPr>
          <a:xfrm>
            <a:off x="720000" y="2725894"/>
            <a:ext cx="2346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2" name="Google Shape;1562;p19"/>
          <p:cNvSpPr txBox="1">
            <a:spLocks noGrp="1"/>
          </p:cNvSpPr>
          <p:nvPr>
            <p:ph type="subTitle" idx="3"/>
          </p:nvPr>
        </p:nvSpPr>
        <p:spPr>
          <a:xfrm>
            <a:off x="3402000" y="2018081"/>
            <a:ext cx="2343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3" name="Google Shape;1563;p19"/>
          <p:cNvSpPr txBox="1">
            <a:spLocks noGrp="1"/>
          </p:cNvSpPr>
          <p:nvPr>
            <p:ph type="subTitle" idx="4"/>
          </p:nvPr>
        </p:nvSpPr>
        <p:spPr>
          <a:xfrm>
            <a:off x="6081000" y="2725900"/>
            <a:ext cx="2343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4" name="Google Shape;1564;p19"/>
          <p:cNvSpPr txBox="1">
            <a:spLocks noGrp="1"/>
          </p:cNvSpPr>
          <p:nvPr>
            <p:ph type="subTitle" idx="5"/>
          </p:nvPr>
        </p:nvSpPr>
        <p:spPr>
          <a:xfrm>
            <a:off x="3402061" y="1648719"/>
            <a:ext cx="2343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65" name="Google Shape;1565;p19"/>
          <p:cNvSpPr txBox="1">
            <a:spLocks noGrp="1"/>
          </p:cNvSpPr>
          <p:nvPr>
            <p:ph type="subTitle" idx="6"/>
          </p:nvPr>
        </p:nvSpPr>
        <p:spPr>
          <a:xfrm>
            <a:off x="6081001" y="2356525"/>
            <a:ext cx="2343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20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500"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68" name="Google Shape;1568;p20"/>
          <p:cNvSpPr txBox="1">
            <a:spLocks noGrp="1"/>
          </p:cNvSpPr>
          <p:nvPr>
            <p:ph type="subTitle" idx="1"/>
          </p:nvPr>
        </p:nvSpPr>
        <p:spPr>
          <a:xfrm>
            <a:off x="976334" y="16332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69" name="Google Shape;1569;p20"/>
          <p:cNvSpPr txBox="1">
            <a:spLocks noGrp="1"/>
          </p:cNvSpPr>
          <p:nvPr>
            <p:ph type="subTitle" idx="2"/>
          </p:nvPr>
        </p:nvSpPr>
        <p:spPr>
          <a:xfrm>
            <a:off x="976338" y="2129775"/>
            <a:ext cx="3477900" cy="67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0" name="Google Shape;1570;p20"/>
          <p:cNvSpPr txBox="1">
            <a:spLocks noGrp="1"/>
          </p:cNvSpPr>
          <p:nvPr>
            <p:ph type="subTitle" idx="3"/>
          </p:nvPr>
        </p:nvSpPr>
        <p:spPr>
          <a:xfrm>
            <a:off x="4887725" y="2129775"/>
            <a:ext cx="3477900" cy="67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1" name="Google Shape;1571;p20"/>
          <p:cNvSpPr txBox="1">
            <a:spLocks noGrp="1"/>
          </p:cNvSpPr>
          <p:nvPr>
            <p:ph type="subTitle" idx="4"/>
          </p:nvPr>
        </p:nvSpPr>
        <p:spPr>
          <a:xfrm>
            <a:off x="976338" y="3546975"/>
            <a:ext cx="3477900" cy="67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2" name="Google Shape;1572;p20"/>
          <p:cNvSpPr txBox="1">
            <a:spLocks noGrp="1"/>
          </p:cNvSpPr>
          <p:nvPr>
            <p:ph type="subTitle" idx="5"/>
          </p:nvPr>
        </p:nvSpPr>
        <p:spPr>
          <a:xfrm>
            <a:off x="4888908" y="3546975"/>
            <a:ext cx="3477900" cy="67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3" name="Google Shape;1573;p20"/>
          <p:cNvSpPr txBox="1">
            <a:spLocks noGrp="1"/>
          </p:cNvSpPr>
          <p:nvPr>
            <p:ph type="subTitle" idx="6"/>
          </p:nvPr>
        </p:nvSpPr>
        <p:spPr>
          <a:xfrm>
            <a:off x="976334" y="30504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74" name="Google Shape;1574;p20"/>
          <p:cNvSpPr txBox="1">
            <a:spLocks noGrp="1"/>
          </p:cNvSpPr>
          <p:nvPr>
            <p:ph type="subTitle" idx="7"/>
          </p:nvPr>
        </p:nvSpPr>
        <p:spPr>
          <a:xfrm>
            <a:off x="4888900" y="16332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75" name="Google Shape;1575;p20"/>
          <p:cNvSpPr txBox="1">
            <a:spLocks noGrp="1"/>
          </p:cNvSpPr>
          <p:nvPr>
            <p:ph type="subTitle" idx="8"/>
          </p:nvPr>
        </p:nvSpPr>
        <p:spPr>
          <a:xfrm>
            <a:off x="4888900" y="30504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grpSp>
        <p:nvGrpSpPr>
          <p:cNvPr id="1576" name="Google Shape;1576;p20"/>
          <p:cNvGrpSpPr/>
          <p:nvPr/>
        </p:nvGrpSpPr>
        <p:grpSpPr>
          <a:xfrm rot="10800000">
            <a:off x="-2295127" y="-1146084"/>
            <a:ext cx="3689423" cy="3228237"/>
            <a:chOff x="1067625" y="-1658125"/>
            <a:chExt cx="2887550" cy="2526600"/>
          </a:xfrm>
        </p:grpSpPr>
        <p:sp>
          <p:nvSpPr>
            <p:cNvPr id="1577" name="Google Shape;1577;p2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20"/>
          <p:cNvGrpSpPr/>
          <p:nvPr/>
        </p:nvGrpSpPr>
        <p:grpSpPr>
          <a:xfrm flipH="1">
            <a:off x="8434393" y="1633284"/>
            <a:ext cx="2638315" cy="4402295"/>
            <a:chOff x="238125" y="1025750"/>
            <a:chExt cx="844450" cy="1409050"/>
          </a:xfrm>
        </p:grpSpPr>
        <p:sp>
          <p:nvSpPr>
            <p:cNvPr id="1584" name="Google Shape;1584;p2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21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636" name="Google Shape;1636;p21"/>
          <p:cNvSpPr txBox="1">
            <a:spLocks noGrp="1"/>
          </p:cNvSpPr>
          <p:nvPr>
            <p:ph type="subTitle" idx="1"/>
          </p:nvPr>
        </p:nvSpPr>
        <p:spPr>
          <a:xfrm>
            <a:off x="723000" y="2058002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7" name="Google Shape;1637;p21"/>
          <p:cNvSpPr txBox="1">
            <a:spLocks noGrp="1"/>
          </p:cNvSpPr>
          <p:nvPr>
            <p:ph type="subTitle" idx="2"/>
          </p:nvPr>
        </p:nvSpPr>
        <p:spPr>
          <a:xfrm>
            <a:off x="3390000" y="2058002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8" name="Google Shape;1638;p21"/>
          <p:cNvSpPr txBox="1">
            <a:spLocks noGrp="1"/>
          </p:cNvSpPr>
          <p:nvPr>
            <p:ph type="subTitle" idx="3"/>
          </p:nvPr>
        </p:nvSpPr>
        <p:spPr>
          <a:xfrm>
            <a:off x="6057001" y="2058002"/>
            <a:ext cx="2367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9" name="Google Shape;1639;p21"/>
          <p:cNvSpPr txBox="1">
            <a:spLocks noGrp="1"/>
          </p:cNvSpPr>
          <p:nvPr>
            <p:ph type="subTitle" idx="4"/>
          </p:nvPr>
        </p:nvSpPr>
        <p:spPr>
          <a:xfrm>
            <a:off x="723000" y="3720769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0" name="Google Shape;1640;p21"/>
          <p:cNvSpPr txBox="1">
            <a:spLocks noGrp="1"/>
          </p:cNvSpPr>
          <p:nvPr>
            <p:ph type="subTitle" idx="5"/>
          </p:nvPr>
        </p:nvSpPr>
        <p:spPr>
          <a:xfrm>
            <a:off x="3390000" y="3720769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1" name="Google Shape;1641;p21"/>
          <p:cNvSpPr txBox="1">
            <a:spLocks noGrp="1"/>
          </p:cNvSpPr>
          <p:nvPr>
            <p:ph type="subTitle" idx="6"/>
          </p:nvPr>
        </p:nvSpPr>
        <p:spPr>
          <a:xfrm>
            <a:off x="6057001" y="3720769"/>
            <a:ext cx="2367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2" name="Google Shape;1642;p21"/>
          <p:cNvSpPr txBox="1">
            <a:spLocks noGrp="1"/>
          </p:cNvSpPr>
          <p:nvPr>
            <p:ph type="subTitle" idx="7"/>
          </p:nvPr>
        </p:nvSpPr>
        <p:spPr>
          <a:xfrm>
            <a:off x="723000" y="1635478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3" name="Google Shape;1643;p21"/>
          <p:cNvSpPr txBox="1">
            <a:spLocks noGrp="1"/>
          </p:cNvSpPr>
          <p:nvPr>
            <p:ph type="subTitle" idx="8"/>
          </p:nvPr>
        </p:nvSpPr>
        <p:spPr>
          <a:xfrm>
            <a:off x="3389997" y="1635478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4" name="Google Shape;1644;p21"/>
          <p:cNvSpPr txBox="1">
            <a:spLocks noGrp="1"/>
          </p:cNvSpPr>
          <p:nvPr>
            <p:ph type="subTitle" idx="9"/>
          </p:nvPr>
        </p:nvSpPr>
        <p:spPr>
          <a:xfrm>
            <a:off x="6057000" y="1635478"/>
            <a:ext cx="2367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5" name="Google Shape;1645;p21"/>
          <p:cNvSpPr txBox="1">
            <a:spLocks noGrp="1"/>
          </p:cNvSpPr>
          <p:nvPr>
            <p:ph type="subTitle" idx="13"/>
          </p:nvPr>
        </p:nvSpPr>
        <p:spPr>
          <a:xfrm>
            <a:off x="723000" y="3298094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6" name="Google Shape;1646;p21"/>
          <p:cNvSpPr txBox="1">
            <a:spLocks noGrp="1"/>
          </p:cNvSpPr>
          <p:nvPr>
            <p:ph type="subTitle" idx="14"/>
          </p:nvPr>
        </p:nvSpPr>
        <p:spPr>
          <a:xfrm>
            <a:off x="3389997" y="3298094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7" name="Google Shape;1647;p21"/>
          <p:cNvSpPr txBox="1">
            <a:spLocks noGrp="1"/>
          </p:cNvSpPr>
          <p:nvPr>
            <p:ph type="subTitle" idx="15"/>
          </p:nvPr>
        </p:nvSpPr>
        <p:spPr>
          <a:xfrm>
            <a:off x="6057000" y="3298094"/>
            <a:ext cx="2367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48" name="Google Shape;1648;p21"/>
          <p:cNvGrpSpPr/>
          <p:nvPr/>
        </p:nvGrpSpPr>
        <p:grpSpPr>
          <a:xfrm flipH="1">
            <a:off x="-2083882" y="3122934"/>
            <a:ext cx="2638315" cy="4402295"/>
            <a:chOff x="238125" y="1025750"/>
            <a:chExt cx="844450" cy="1409050"/>
          </a:xfrm>
        </p:grpSpPr>
        <p:sp>
          <p:nvSpPr>
            <p:cNvPr id="1649" name="Google Shape;1649;p2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3" name="Google Shape;1903;p25"/>
          <p:cNvGrpSpPr/>
          <p:nvPr/>
        </p:nvGrpSpPr>
        <p:grpSpPr>
          <a:xfrm flipH="1">
            <a:off x="-370307" y="1978259"/>
            <a:ext cx="2638315" cy="4402295"/>
            <a:chOff x="238125" y="1025750"/>
            <a:chExt cx="844450" cy="1409050"/>
          </a:xfrm>
        </p:grpSpPr>
        <p:sp>
          <p:nvSpPr>
            <p:cNvPr id="1904" name="Google Shape;1904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" name="Google Shape;1954;p25"/>
          <p:cNvGrpSpPr/>
          <p:nvPr/>
        </p:nvGrpSpPr>
        <p:grpSpPr>
          <a:xfrm rot="-7199911">
            <a:off x="5406833" y="-1456875"/>
            <a:ext cx="3689299" cy="3228128"/>
            <a:chOff x="1067625" y="-1658125"/>
            <a:chExt cx="2887550" cy="2526600"/>
          </a:xfrm>
        </p:grpSpPr>
        <p:sp>
          <p:nvSpPr>
            <p:cNvPr id="1955" name="Google Shape;1955;p2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5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5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5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5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1" name="Google Shape;1961;p25"/>
          <p:cNvGrpSpPr/>
          <p:nvPr/>
        </p:nvGrpSpPr>
        <p:grpSpPr>
          <a:xfrm flipH="1">
            <a:off x="2468143" y="3740384"/>
            <a:ext cx="2638315" cy="4402295"/>
            <a:chOff x="238125" y="1025750"/>
            <a:chExt cx="844450" cy="1409050"/>
          </a:xfrm>
        </p:grpSpPr>
        <p:sp>
          <p:nvSpPr>
            <p:cNvPr id="1962" name="Google Shape;1962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3" name="Google Shape;2013;p26"/>
          <p:cNvGrpSpPr/>
          <p:nvPr/>
        </p:nvGrpSpPr>
        <p:grpSpPr>
          <a:xfrm flipH="1">
            <a:off x="2820568" y="3607034"/>
            <a:ext cx="2638315" cy="4402295"/>
            <a:chOff x="238125" y="1025750"/>
            <a:chExt cx="844450" cy="1409050"/>
          </a:xfrm>
        </p:grpSpPr>
        <p:sp>
          <p:nvSpPr>
            <p:cNvPr id="2014" name="Google Shape;2014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" name="Google Shape;2064;p26"/>
          <p:cNvGrpSpPr/>
          <p:nvPr/>
        </p:nvGrpSpPr>
        <p:grpSpPr>
          <a:xfrm rot="7200144">
            <a:off x="7429715" y="385676"/>
            <a:ext cx="3689443" cy="3228255"/>
            <a:chOff x="1067625" y="-1658125"/>
            <a:chExt cx="2887550" cy="2526600"/>
          </a:xfrm>
        </p:grpSpPr>
        <p:sp>
          <p:nvSpPr>
            <p:cNvPr id="2065" name="Google Shape;2065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1" name="Google Shape;2071;p26"/>
          <p:cNvGrpSpPr/>
          <p:nvPr/>
        </p:nvGrpSpPr>
        <p:grpSpPr>
          <a:xfrm flipH="1">
            <a:off x="5906668" y="3911834"/>
            <a:ext cx="2638315" cy="4402295"/>
            <a:chOff x="238125" y="1025750"/>
            <a:chExt cx="844450" cy="1409050"/>
          </a:xfrm>
        </p:grpSpPr>
        <p:sp>
          <p:nvSpPr>
            <p:cNvPr id="2072" name="Google Shape;2072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26"/>
          <p:cNvGrpSpPr/>
          <p:nvPr/>
        </p:nvGrpSpPr>
        <p:grpSpPr>
          <a:xfrm rot="7200144">
            <a:off x="-2238710" y="-395374"/>
            <a:ext cx="3689443" cy="3228255"/>
            <a:chOff x="1067625" y="-1658125"/>
            <a:chExt cx="2887550" cy="2526600"/>
          </a:xfrm>
        </p:grpSpPr>
        <p:sp>
          <p:nvSpPr>
            <p:cNvPr id="2123" name="Google Shape;2123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9" name="Google Shape;2129;p26"/>
          <p:cNvGrpSpPr/>
          <p:nvPr/>
        </p:nvGrpSpPr>
        <p:grpSpPr>
          <a:xfrm flipH="1">
            <a:off x="-189332" y="3530834"/>
            <a:ext cx="2638315" cy="4402295"/>
            <a:chOff x="238125" y="1025750"/>
            <a:chExt cx="844450" cy="1409050"/>
          </a:xfrm>
        </p:grpSpPr>
        <p:sp>
          <p:nvSpPr>
            <p:cNvPr id="2130" name="Google Shape;2130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"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1" name="Google Shape;2181;p27"/>
          <p:cNvGrpSpPr/>
          <p:nvPr/>
        </p:nvGrpSpPr>
        <p:grpSpPr>
          <a:xfrm flipH="1">
            <a:off x="-1202895" y="844784"/>
            <a:ext cx="2638315" cy="4402295"/>
            <a:chOff x="238125" y="1025750"/>
            <a:chExt cx="844450" cy="1409050"/>
          </a:xfrm>
        </p:grpSpPr>
        <p:sp>
          <p:nvSpPr>
            <p:cNvPr id="2182" name="Google Shape;2182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27"/>
          <p:cNvGrpSpPr/>
          <p:nvPr/>
        </p:nvGrpSpPr>
        <p:grpSpPr>
          <a:xfrm rot="7423493">
            <a:off x="2791127" y="4138594"/>
            <a:ext cx="3689493" cy="3228298"/>
            <a:chOff x="1067625" y="-1658125"/>
            <a:chExt cx="2887550" cy="2526600"/>
          </a:xfrm>
        </p:grpSpPr>
        <p:sp>
          <p:nvSpPr>
            <p:cNvPr id="2233" name="Google Shape;2233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27"/>
          <p:cNvGrpSpPr/>
          <p:nvPr/>
        </p:nvGrpSpPr>
        <p:grpSpPr>
          <a:xfrm rot="7423493">
            <a:off x="2791127" y="-2152293"/>
            <a:ext cx="3689493" cy="3228298"/>
            <a:chOff x="1067625" y="-1658125"/>
            <a:chExt cx="2887550" cy="2526600"/>
          </a:xfrm>
        </p:grpSpPr>
        <p:sp>
          <p:nvSpPr>
            <p:cNvPr id="2240" name="Google Shape;2240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Google Shape;2246;p27"/>
          <p:cNvGrpSpPr/>
          <p:nvPr/>
        </p:nvGrpSpPr>
        <p:grpSpPr>
          <a:xfrm>
            <a:off x="7836330" y="844784"/>
            <a:ext cx="2638315" cy="4402295"/>
            <a:chOff x="238125" y="1025750"/>
            <a:chExt cx="844450" cy="1409050"/>
          </a:xfrm>
        </p:grpSpPr>
        <p:sp>
          <p:nvSpPr>
            <p:cNvPr id="2247" name="Google Shape;2247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"/>
          <p:cNvSpPr txBox="1">
            <a:spLocks noGrp="1"/>
          </p:cNvSpPr>
          <p:nvPr>
            <p:ph type="title"/>
          </p:nvPr>
        </p:nvSpPr>
        <p:spPr>
          <a:xfrm>
            <a:off x="709606" y="2763975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4" name="Google Shape;224;p3"/>
          <p:cNvSpPr txBox="1">
            <a:spLocks noGrp="1"/>
          </p:cNvSpPr>
          <p:nvPr>
            <p:ph type="title" idx="2" hasCustomPrompt="1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5" name="Google Shape;225;p3"/>
          <p:cNvSpPr>
            <a:spLocks noGrp="1"/>
          </p:cNvSpPr>
          <p:nvPr>
            <p:ph type="pic" idx="3"/>
          </p:nvPr>
        </p:nvSpPr>
        <p:spPr>
          <a:xfrm>
            <a:off x="5796194" y="819150"/>
            <a:ext cx="2638200" cy="35052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226" name="Google Shape;226;p3"/>
          <p:cNvGrpSpPr/>
          <p:nvPr/>
        </p:nvGrpSpPr>
        <p:grpSpPr>
          <a:xfrm flipH="1">
            <a:off x="-7" y="4095759"/>
            <a:ext cx="2638315" cy="4402295"/>
            <a:chOff x="238125" y="1025750"/>
            <a:chExt cx="844450" cy="1409050"/>
          </a:xfrm>
        </p:grpSpPr>
        <p:sp>
          <p:nvSpPr>
            <p:cNvPr id="227" name="Google Shape;227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3"/>
          <p:cNvGrpSpPr/>
          <p:nvPr/>
        </p:nvGrpSpPr>
        <p:grpSpPr>
          <a:xfrm flipH="1">
            <a:off x="8515343" y="3162309"/>
            <a:ext cx="2638315" cy="4402295"/>
            <a:chOff x="238125" y="1025750"/>
            <a:chExt cx="844450" cy="1409050"/>
          </a:xfrm>
        </p:grpSpPr>
        <p:sp>
          <p:nvSpPr>
            <p:cNvPr id="278" name="Google Shape;278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"/>
          <p:cNvSpPr txBox="1">
            <a:spLocks noGrp="1"/>
          </p:cNvSpPr>
          <p:nvPr>
            <p:ph type="body" idx="1"/>
          </p:nvPr>
        </p:nvSpPr>
        <p:spPr>
          <a:xfrm>
            <a:off x="720000" y="1238200"/>
            <a:ext cx="7704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0" name="Google Shape;330;p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grpSp>
        <p:nvGrpSpPr>
          <p:cNvPr id="331" name="Google Shape;331;p4"/>
          <p:cNvGrpSpPr/>
          <p:nvPr/>
        </p:nvGrpSpPr>
        <p:grpSpPr>
          <a:xfrm flipH="1">
            <a:off x="8583993" y="3579684"/>
            <a:ext cx="2638315" cy="4402295"/>
            <a:chOff x="238125" y="1025750"/>
            <a:chExt cx="844450" cy="1409050"/>
          </a:xfrm>
        </p:grpSpPr>
        <p:sp>
          <p:nvSpPr>
            <p:cNvPr id="332" name="Google Shape;332;p4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4"/>
          <p:cNvGrpSpPr/>
          <p:nvPr/>
        </p:nvGrpSpPr>
        <p:grpSpPr>
          <a:xfrm rot="5400000">
            <a:off x="-2362686" y="-1795916"/>
            <a:ext cx="3689134" cy="3227984"/>
            <a:chOff x="1067625" y="-1658125"/>
            <a:chExt cx="2887550" cy="2526600"/>
          </a:xfrm>
        </p:grpSpPr>
        <p:sp>
          <p:nvSpPr>
            <p:cNvPr id="383" name="Google Shape;383;p4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"/>
          <p:cNvSpPr txBox="1">
            <a:spLocks noGrp="1"/>
          </p:cNvSpPr>
          <p:nvPr>
            <p:ph type="subTitle" idx="1"/>
          </p:nvPr>
        </p:nvSpPr>
        <p:spPr>
          <a:xfrm>
            <a:off x="1671740" y="1678250"/>
            <a:ext cx="43917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391" name="Google Shape;391;p5"/>
          <p:cNvSpPr txBox="1">
            <a:spLocks noGrp="1"/>
          </p:cNvSpPr>
          <p:nvPr>
            <p:ph type="subTitle" idx="2"/>
          </p:nvPr>
        </p:nvSpPr>
        <p:spPr>
          <a:xfrm>
            <a:off x="3080572" y="3338606"/>
            <a:ext cx="43917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392" name="Google Shape;392;p5"/>
          <p:cNvSpPr txBox="1">
            <a:spLocks noGrp="1"/>
          </p:cNvSpPr>
          <p:nvPr>
            <p:ph type="subTitle" idx="3"/>
          </p:nvPr>
        </p:nvSpPr>
        <p:spPr>
          <a:xfrm>
            <a:off x="1671740" y="2018050"/>
            <a:ext cx="43917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5"/>
          <p:cNvSpPr txBox="1">
            <a:spLocks noGrp="1"/>
          </p:cNvSpPr>
          <p:nvPr>
            <p:ph type="subTitle" idx="4"/>
          </p:nvPr>
        </p:nvSpPr>
        <p:spPr>
          <a:xfrm>
            <a:off x="3080570" y="3678400"/>
            <a:ext cx="43917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grpSp>
        <p:nvGrpSpPr>
          <p:cNvPr id="395" name="Google Shape;395;p5"/>
          <p:cNvGrpSpPr/>
          <p:nvPr/>
        </p:nvGrpSpPr>
        <p:grpSpPr>
          <a:xfrm rot="7200144">
            <a:off x="-809410" y="3328901"/>
            <a:ext cx="3689443" cy="3228255"/>
            <a:chOff x="1067625" y="-1658125"/>
            <a:chExt cx="2887550" cy="2526600"/>
          </a:xfrm>
        </p:grpSpPr>
        <p:sp>
          <p:nvSpPr>
            <p:cNvPr id="396" name="Google Shape;396;p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"/>
          <p:cNvSpPr txBox="1">
            <a:spLocks noGrp="1"/>
          </p:cNvSpPr>
          <p:nvPr>
            <p:ph type="body" idx="1"/>
          </p:nvPr>
        </p:nvSpPr>
        <p:spPr>
          <a:xfrm>
            <a:off x="3967736" y="2038775"/>
            <a:ext cx="3933900" cy="17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2" name="Google Shape;522;p7"/>
          <p:cNvSpPr txBox="1">
            <a:spLocks noGrp="1"/>
          </p:cNvSpPr>
          <p:nvPr>
            <p:ph type="title"/>
          </p:nvPr>
        </p:nvSpPr>
        <p:spPr>
          <a:xfrm>
            <a:off x="3967725" y="1361750"/>
            <a:ext cx="3933900" cy="6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523" name="Google Shape;523;p7"/>
          <p:cNvSpPr>
            <a:spLocks noGrp="1"/>
          </p:cNvSpPr>
          <p:nvPr>
            <p:ph type="pic" idx="2"/>
          </p:nvPr>
        </p:nvSpPr>
        <p:spPr>
          <a:xfrm>
            <a:off x="1242376" y="819150"/>
            <a:ext cx="2362200" cy="35052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524" name="Google Shape;524;p7"/>
          <p:cNvGrpSpPr/>
          <p:nvPr/>
        </p:nvGrpSpPr>
        <p:grpSpPr>
          <a:xfrm flipH="1">
            <a:off x="6819968" y="4144659"/>
            <a:ext cx="2638315" cy="4402295"/>
            <a:chOff x="238125" y="1025750"/>
            <a:chExt cx="844450" cy="1409050"/>
          </a:xfrm>
        </p:grpSpPr>
        <p:sp>
          <p:nvSpPr>
            <p:cNvPr id="525" name="Google Shape;525;p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7"/>
          <p:cNvGrpSpPr/>
          <p:nvPr/>
        </p:nvGrpSpPr>
        <p:grpSpPr>
          <a:xfrm rot="10800000">
            <a:off x="-1467623" y="-1757836"/>
            <a:ext cx="3689423" cy="3228237"/>
            <a:chOff x="1067625" y="-1658125"/>
            <a:chExt cx="2887550" cy="2526600"/>
          </a:xfrm>
        </p:grpSpPr>
        <p:sp>
          <p:nvSpPr>
            <p:cNvPr id="576" name="Google Shape;576;p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"/>
          <p:cNvSpPr txBox="1">
            <a:spLocks noGrp="1"/>
          </p:cNvSpPr>
          <p:nvPr>
            <p:ph type="title"/>
          </p:nvPr>
        </p:nvSpPr>
        <p:spPr>
          <a:xfrm>
            <a:off x="1388100" y="2584012"/>
            <a:ext cx="63678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84" name="Google Shape;584;p8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585" name="Google Shape;585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8"/>
          <p:cNvGrpSpPr/>
          <p:nvPr/>
        </p:nvGrpSpPr>
        <p:grpSpPr>
          <a:xfrm>
            <a:off x="4571398" y="4254685"/>
            <a:ext cx="2638315" cy="4402295"/>
            <a:chOff x="238125" y="1025750"/>
            <a:chExt cx="844450" cy="1409050"/>
          </a:xfrm>
        </p:grpSpPr>
        <p:sp>
          <p:nvSpPr>
            <p:cNvPr id="636" name="Google Shape;636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8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687" name="Google Shape;687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8"/>
          <p:cNvGrpSpPr/>
          <p:nvPr/>
        </p:nvGrpSpPr>
        <p:grpSpPr>
          <a:xfrm rot="10800000">
            <a:off x="6226435" y="-1787435"/>
            <a:ext cx="3689134" cy="3227984"/>
            <a:chOff x="1067625" y="-1658125"/>
            <a:chExt cx="2887550" cy="2526600"/>
          </a:xfrm>
        </p:grpSpPr>
        <p:sp>
          <p:nvSpPr>
            <p:cNvPr id="738" name="Google Shape;738;p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8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8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8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8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9"/>
          <p:cNvSpPr txBox="1">
            <a:spLocks noGrp="1"/>
          </p:cNvSpPr>
          <p:nvPr>
            <p:ph type="title"/>
          </p:nvPr>
        </p:nvSpPr>
        <p:spPr>
          <a:xfrm flipH="1">
            <a:off x="4402315" y="1514050"/>
            <a:ext cx="4357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6" name="Google Shape;746;p9"/>
          <p:cNvSpPr txBox="1">
            <a:spLocks noGrp="1"/>
          </p:cNvSpPr>
          <p:nvPr>
            <p:ph type="subTitle" idx="1"/>
          </p:nvPr>
        </p:nvSpPr>
        <p:spPr>
          <a:xfrm flipH="1">
            <a:off x="4402314" y="2262050"/>
            <a:ext cx="4357800" cy="13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7" name="Google Shape;747;p9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748" name="Google Shape;748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9"/>
          <p:cNvGrpSpPr/>
          <p:nvPr/>
        </p:nvGrpSpPr>
        <p:grpSpPr>
          <a:xfrm>
            <a:off x="6685948" y="3264085"/>
            <a:ext cx="2638315" cy="4402295"/>
            <a:chOff x="238125" y="1025750"/>
            <a:chExt cx="844450" cy="1409050"/>
          </a:xfrm>
        </p:grpSpPr>
        <p:sp>
          <p:nvSpPr>
            <p:cNvPr id="799" name="Google Shape;799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9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850" name="Google Shape;850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9"/>
          <p:cNvGrpSpPr/>
          <p:nvPr/>
        </p:nvGrpSpPr>
        <p:grpSpPr>
          <a:xfrm rot="10800000">
            <a:off x="-260090" y="-1473110"/>
            <a:ext cx="3689134" cy="3227984"/>
            <a:chOff x="1067625" y="-1658125"/>
            <a:chExt cx="2887550" cy="2526600"/>
          </a:xfrm>
        </p:grpSpPr>
        <p:sp>
          <p:nvSpPr>
            <p:cNvPr id="901" name="Google Shape;901;p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9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9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9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9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0"/>
          <p:cNvSpPr txBox="1">
            <a:spLocks noGrp="1"/>
          </p:cNvSpPr>
          <p:nvPr>
            <p:ph type="title"/>
          </p:nvPr>
        </p:nvSpPr>
        <p:spPr>
          <a:xfrm>
            <a:off x="1960200" y="3343275"/>
            <a:ext cx="5223600" cy="1267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09" name="Google Shape;909;p10"/>
          <p:cNvGrpSpPr/>
          <p:nvPr/>
        </p:nvGrpSpPr>
        <p:grpSpPr>
          <a:xfrm rot="10800000">
            <a:off x="-8" y="-1946090"/>
            <a:ext cx="2638315" cy="4402295"/>
            <a:chOff x="238125" y="1025750"/>
            <a:chExt cx="844450" cy="1409050"/>
          </a:xfrm>
        </p:grpSpPr>
        <p:sp>
          <p:nvSpPr>
            <p:cNvPr id="910" name="Google Shape;910;p1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10"/>
          <p:cNvGrpSpPr/>
          <p:nvPr/>
        </p:nvGrpSpPr>
        <p:grpSpPr>
          <a:xfrm rot="10800000">
            <a:off x="7183810" y="2456190"/>
            <a:ext cx="3689134" cy="3227984"/>
            <a:chOff x="1067625" y="-1658125"/>
            <a:chExt cx="2887550" cy="2526600"/>
          </a:xfrm>
        </p:grpSpPr>
        <p:sp>
          <p:nvSpPr>
            <p:cNvPr id="961" name="Google Shape;961;p1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0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0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0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0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2" r:id="rId11"/>
    <p:sldLayoutId id="2147483664" r:id="rId12"/>
    <p:sldLayoutId id="2147483665" r:id="rId13"/>
    <p:sldLayoutId id="2147483666" r:id="rId14"/>
    <p:sldLayoutId id="2147483667" r:id="rId15"/>
    <p:sldLayoutId id="2147483671" r:id="rId16"/>
    <p:sldLayoutId id="2147483672" r:id="rId17"/>
    <p:sldLayoutId id="2147483673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34"/>
          <p:cNvSpPr txBox="1">
            <a:spLocks noGrp="1"/>
          </p:cNvSpPr>
          <p:nvPr>
            <p:ph type="ctrTitle"/>
          </p:nvPr>
        </p:nvSpPr>
        <p:spPr>
          <a:xfrm>
            <a:off x="940025" y="1102263"/>
            <a:ext cx="7229001" cy="22550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Spectral Filtering-Based Anomaly Detection</a:t>
            </a:r>
            <a:b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Capstone Project Phase A – 61998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25-2-R-11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14" name="Google Shape;2314;p34"/>
          <p:cNvSpPr txBox="1">
            <a:spLocks noGrp="1"/>
          </p:cNvSpPr>
          <p:nvPr>
            <p:ph type="subTitle" idx="1"/>
          </p:nvPr>
        </p:nvSpPr>
        <p:spPr>
          <a:xfrm>
            <a:off x="940025" y="3669213"/>
            <a:ext cx="2583760" cy="7392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Students: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Itay Mohabati | Shai Yosef</a:t>
            </a:r>
            <a:endParaRPr sz="1800" b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57A292E-4D4E-F2A2-813F-F27C5EA07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025" y="131824"/>
            <a:ext cx="3301663" cy="782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314;p34">
            <a:extLst>
              <a:ext uri="{FF2B5EF4-FFF2-40B4-BE49-F238E27FC236}">
                <a16:creationId xmlns:a16="http://schemas.microsoft.com/office/drawing/2014/main" id="{BA0ED9C5-F851-D6A4-2E3C-3104A842E3F3}"/>
              </a:ext>
            </a:extLst>
          </p:cNvPr>
          <p:cNvSpPr txBox="1">
            <a:spLocks/>
          </p:cNvSpPr>
          <p:nvPr/>
        </p:nvSpPr>
        <p:spPr>
          <a:xfrm>
            <a:off x="4572000" y="3669213"/>
            <a:ext cx="3821151" cy="739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n-US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Supervisors:</a:t>
            </a:r>
          </a:p>
          <a:p>
            <a:pPr marL="0" indent="0" algn="ctr"/>
            <a:r>
              <a:rPr lang="en-US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Dr. Renata </a:t>
            </a:r>
            <a:r>
              <a:rPr lang="en-US" sz="18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Avros</a:t>
            </a:r>
            <a:r>
              <a:rPr lang="en-US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Prof. Zeev </a:t>
            </a:r>
            <a:r>
              <a:rPr lang="en-US" sz="18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Volkovich</a:t>
            </a:r>
            <a:endParaRPr lang="en-US" sz="1800" b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7AE8A54E-BDD0-6160-EBBC-3172EDA2E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61DFFC0E-42F0-47E3-EF12-35517D3CF24F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F8BEC126-E17A-FFBD-29AA-95787201CCD4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048E31BA-E06C-E0FA-F023-B47A24D8824D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27143739-B143-FAFC-F5C0-DB37DF7BAD5C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EF4B7CC8-5746-60AF-A7DE-B0FA2B117C5A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FFE6D490-505F-4484-9CBF-207BE78D9248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E95FB872-2BCE-F951-2EDE-03013F3B12E6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9F6A670F-55BE-321B-BAFD-33696766FFBE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2A55EA9E-04C8-C31E-1C96-24C4C0EA8395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6A0DA86A-76D5-D606-57A4-6B5AD0E0A600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A3F29814-31D1-E818-F4BA-11C4E7FC3184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09C09CFC-8722-E22F-3DA1-392FD44BAF9F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D86FD244-09B3-E6BF-A481-AE9D6CA96F54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7535B8EA-67EE-B0F7-5547-6B8A2D9690EB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1F8B87DF-6617-80C8-C941-EC24C1CD8CA3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68BCED01-116B-88DC-C298-F23553F72040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BD864416-EA3E-7102-DD62-15703AE1080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09985119-B963-B546-68B2-D74D58BE0A53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30FDFB47-078E-956F-6136-2647A110FF93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BD55E85D-D6F0-31AF-B8CF-1A377CC12889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F3F075F7-70E8-4C01-0C49-4CF0B913D829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B47C632A-2F95-8DDF-17B5-B8CF7487FAD9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EF287746-B364-0C66-D46D-01CEA8DD1AA5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C3F94482-406A-923E-A46D-C3D65E83E319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BF0B7802-1352-BF51-B0B9-4719B2A38A98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7967C0BE-EC8B-44AB-8DD7-F9143D2267CA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61BF3C16-B82D-203A-FA46-E69F20E87219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DC094276-EDBB-B749-7188-135D84ADC28E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B8B5FD07-6929-246D-E3B2-CA5F75247E59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EC4F6A14-1104-9A6B-11B5-52EA5E94CB8E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FE13A8D2-F66F-966E-9401-2E227C11099F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C0D856B8-77A9-A2F7-581E-F02B92DF22FE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436A9431-DFBB-270D-CA32-98A3AB055110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3A92858C-38D9-7894-98FA-162D138F220B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D456EC5B-EA42-7458-A529-D108064BA4E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7B25CF36-B550-F4AE-881B-DAA31388F76A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3E2130D1-BAE5-8E9B-E923-48B83AF26D43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44522362-4C5F-B1C8-1BDE-7AC69F3C86DE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A4D87841-E0A8-F948-2FF2-32B7A0A756EA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C08351B8-3AB0-ADB8-F9A2-847B26E877E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6403057D-475A-506E-00B0-DD20D106D0F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E2080B29-F23E-4083-0442-18F8538853C7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DD5EC835-E57F-B90E-DE34-FE3112C1EAE0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B03F9774-2760-43DF-15D7-DB1345562C37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46A54CD1-FA45-61DF-208F-9CFC0B57541E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A17AB540-91C6-0DEF-E468-D9552A5A0567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EEFE9231-5443-1392-B0B4-371890228AE6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DAF04131-A7CA-37EA-3DD0-B45A3DF8FF96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3F5EBCFA-11D2-997E-0A43-CB2D114CC51D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CAB080AB-3CB2-60CA-F144-A96EFB610450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FEC0FB05-F427-373B-FB63-E806647DD2D3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9DEDF8F-3EF8-89BD-4BDB-5A90230C8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51E00386-FEF6-C215-42D9-0EDD8A6900C4}"/>
              </a:ext>
            </a:extLst>
          </p:cNvPr>
          <p:cNvSpPr/>
          <p:nvPr/>
        </p:nvSpPr>
        <p:spPr>
          <a:xfrm rot="2645513">
            <a:off x="2362201" y="1514707"/>
            <a:ext cx="408709" cy="2674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573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4C4B5CCE-75A1-305B-EE7C-2261F2BAA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DAB02156-1204-510B-8DA5-E4D9D08E355E}"/>
              </a:ext>
            </a:extLst>
          </p:cNvPr>
          <p:cNvGrpSpPr/>
          <p:nvPr/>
        </p:nvGrpSpPr>
        <p:grpSpPr>
          <a:xfrm rot="-5400000">
            <a:off x="6391568" y="-1460960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D5D2EE64-7881-FF70-7C4E-5F8797426A5D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34743517-0D77-C502-2C59-1E4B8D1D6AEF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4A7572DC-C2BC-0483-BEF2-755C72449F05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7C3B60A9-7AD0-AC9B-2129-DF892A284A16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A9F6A604-1F60-FD10-A773-A9439C446B24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AD97C27C-E54C-1244-0864-B7FD0F345357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CE01C795-7C88-D45C-F96A-813E7E3A00E2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33F52004-6109-6A9A-79F5-BF5E5246983F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90469A59-932C-3F2F-3D0C-219465D56D3E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00AADBCA-C938-AC7E-9482-B874ECFB2B4D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7FA24D32-B52E-9CAC-780E-BE5270AE1932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45225619-CCEA-0B71-1BD4-9D06A4C5DCDE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ECF704DB-D300-933A-3FE4-CB1EE4C89FE8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438BB90F-052E-592A-E3F9-D8EE467C0D16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795A1C1A-F73C-613D-5AC1-C46992F3258B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FEB912C7-124D-E54E-6A65-D36EBD676D04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4B1695F1-A224-F5BE-A7D5-EAC2C6363895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04122532-335F-7225-8F96-995420D4C2BD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0D0C50C0-A7E4-A18C-52B4-90D5EB7CCA84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48EAF6B5-D92D-C6E1-146A-5985C892AD09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31826C47-E37A-85CA-3A03-005748828392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C01B8B83-AC03-5009-AA97-49E718AB897B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C113C3CA-866A-9015-83B0-9C0502725E12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86AFB348-E109-AFFA-9228-1F5A9AB4C89F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5015FD3C-339D-4C61-4620-AF1AE3387F1B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9A1A4B2D-3E93-72C5-3DFC-25ECE01325AC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53BC2889-1B2B-E9D2-0E61-3AFE522FD994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07DCBD14-ECDB-78B3-EAB8-D952BB5D49CA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6A3A774B-E48E-6EDB-81A5-8A6F98E3B0F2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1639B4CA-2178-E04C-A371-64AE6C75A3F3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A432EFCD-CBD6-F6DF-5AAF-C9DCC170EEE0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F0341839-24D3-EB3E-8109-A6C34320D0ED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2328C31C-331C-B664-7844-38385566881D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68825242-7B69-13D0-D028-53D63150B949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BE78F541-8384-6B19-C70B-29A745403C2D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A6A94C82-72BB-D1F4-6573-E3E4F874B014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7CF7B2E9-3E3C-368F-C4B2-FD13F1A7F737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B9858E03-FB19-10CF-5FA7-27D352CBEA1D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EBE651BA-C897-BBBC-46C6-FA5672DAA993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89CCED05-5B07-18C7-7620-2D2AB12CF0F4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71E0890F-2084-212C-81C0-81E8093FA1EB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795819D4-C4B5-B730-590C-45043768914E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20AF0AF2-E5B1-181F-10BF-B9BBE8480E62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CBA4E501-5C35-EEBF-0A44-0ABD5A29730E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9C604ABA-3C3E-7AC1-6065-C6FA57F8B991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2DB37BD6-E88B-5631-52F8-465659DA2EA2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9DED00F8-9316-E5C3-CB53-0FF30849EA6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C1D13222-CD75-5EB5-60E5-508EF10C33C9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3406ACD4-74EA-6638-BB99-0B5C41C14F87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AA7F3ED5-48AC-2786-0D64-C2B75A322D3E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9680AD03-EA1C-3422-8660-8AAC3F5294A1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2C213FD8-4FCD-BA4C-0280-CDD4341D1B5B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16EC13E9-44C4-2369-CA9B-1069C20925EA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7533CF34-8F75-4FF6-B422-55BCD382D3BC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A8A9C27C-751A-0012-3CB4-DCB65FE9B16A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85D022BC-4BB4-423E-9754-E065729A1415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5BCF5FF7-7D24-7659-20AD-73FF3043157E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FFB483CD-841C-311A-6540-38160DAA23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45934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Graph Embedding with GraphSAGE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73298F70-09AE-7531-E6D0-44BA84D8FF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06007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57284D78-ACAE-C633-3017-4C3FE3EFC3E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28505" y="3406354"/>
            <a:ext cx="3496888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generate scalable and generalizable node embeddings by sampling and aggregating neighbor features, enabling effective clustering and anomaly detection in large or dynamic graphs.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2E6EA105-AC1C-EDA9-3D6A-C7A1B8F5E1BD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306007" y="1960081"/>
            <a:ext cx="4360514" cy="21881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Samples a fixed number of neighbors for each node.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Aggregates their features using functions like mean or max pooling.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Combines aggregated features with the node’s own features to update its representation.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038BF45B-0C2A-04B7-E143-D0561501B94E}"/>
              </a:ext>
            </a:extLst>
          </p:cNvPr>
          <p:cNvSpPr txBox="1">
            <a:spLocks/>
          </p:cNvSpPr>
          <p:nvPr/>
        </p:nvSpPr>
        <p:spPr>
          <a:xfrm>
            <a:off x="477479" y="2999403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4B66FC6A-4E6D-6095-BBA5-FB61A4B8B065}"/>
              </a:ext>
            </a:extLst>
          </p:cNvPr>
          <p:cNvSpPr txBox="1">
            <a:spLocks/>
          </p:cNvSpPr>
          <p:nvPr/>
        </p:nvSpPr>
        <p:spPr>
          <a:xfrm>
            <a:off x="489488" y="1328186"/>
            <a:ext cx="2780694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GraphSAGE?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C789A814-6DE1-532C-A86C-7FC0FFA3D080}"/>
              </a:ext>
            </a:extLst>
          </p:cNvPr>
          <p:cNvSpPr txBox="1">
            <a:spLocks/>
          </p:cNvSpPr>
          <p:nvPr/>
        </p:nvSpPr>
        <p:spPr>
          <a:xfrm>
            <a:off x="628505" y="1773527"/>
            <a:ext cx="3496888" cy="12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 inductive graph neural network that learns node embeddings by sampling and aggregating features from neighbors.</a:t>
            </a:r>
          </a:p>
        </p:txBody>
      </p:sp>
    </p:spTree>
    <p:extLst>
      <p:ext uri="{BB962C8B-B14F-4D97-AF65-F5344CB8AC3E}">
        <p14:creationId xmlns:p14="http://schemas.microsoft.com/office/powerpoint/2010/main" val="76017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/>
          <p:cNvGrpSpPr/>
          <p:nvPr/>
        </p:nvGrpSpPr>
        <p:grpSpPr>
          <a:xfrm rot="-5400000">
            <a:off x="6391568" y="-1460960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/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45934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Graph Embedding with GCN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/>
          <p:cNvSpPr txBox="1">
            <a:spLocks noGrp="1"/>
          </p:cNvSpPr>
          <p:nvPr>
            <p:ph type="subTitle" idx="1"/>
          </p:nvPr>
        </p:nvSpPr>
        <p:spPr>
          <a:xfrm>
            <a:off x="4306007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/>
          <p:cNvSpPr txBox="1">
            <a:spLocks noGrp="1"/>
          </p:cNvSpPr>
          <p:nvPr>
            <p:ph type="subTitle" idx="3"/>
          </p:nvPr>
        </p:nvSpPr>
        <p:spPr>
          <a:xfrm>
            <a:off x="628505" y="3406354"/>
            <a:ext cx="3496888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Generate node embeddings that capture both the graph structure and node features - essential for tasks like clustering and anomaly detection.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00" name="Google Shape;2500;p41"/>
          <p:cNvSpPr txBox="1">
            <a:spLocks noGrp="1"/>
          </p:cNvSpPr>
          <p:nvPr>
            <p:ph type="subTitle" idx="4"/>
          </p:nvPr>
        </p:nvSpPr>
        <p:spPr>
          <a:xfrm>
            <a:off x="4306007" y="1960081"/>
            <a:ext cx="4360514" cy="21881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Uses the graph structure to aggregate neighbor information.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Applies layers that combine feature vectors across connected nodes.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Produces embeddings that reflect each node’s context in the network.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DBC1CAFE-18FC-CEE6-84FF-BCE2D817E6AE}"/>
              </a:ext>
            </a:extLst>
          </p:cNvPr>
          <p:cNvSpPr txBox="1">
            <a:spLocks/>
          </p:cNvSpPr>
          <p:nvPr/>
        </p:nvSpPr>
        <p:spPr>
          <a:xfrm>
            <a:off x="477479" y="2999403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D9A83012-0BA1-ED64-A9A2-F9FA4B36C98A}"/>
              </a:ext>
            </a:extLst>
          </p:cNvPr>
          <p:cNvSpPr txBox="1">
            <a:spLocks/>
          </p:cNvSpPr>
          <p:nvPr/>
        </p:nvSpPr>
        <p:spPr>
          <a:xfrm>
            <a:off x="371384" y="1337598"/>
            <a:ext cx="2228970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GCN?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55B1390A-33A9-56AE-8DE2-2789E006BCDF}"/>
              </a:ext>
            </a:extLst>
          </p:cNvPr>
          <p:cNvSpPr txBox="1">
            <a:spLocks/>
          </p:cNvSpPr>
          <p:nvPr/>
        </p:nvSpPr>
        <p:spPr>
          <a:xfrm>
            <a:off x="628505" y="1773527"/>
            <a:ext cx="3496888" cy="12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neural network model that learns node representations by combining their features with those of their neighbors.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EFC84678-8645-1AE1-AA9B-3CEEA5528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48E7D2F3-B2C0-7772-A894-9151F3A61015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F9FF7F3C-FBB8-09B0-922E-08D2C82EF1DA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4AF974D9-D95C-9A22-3064-48239BBBCC35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368876D5-7EF2-F00E-5D79-8C31F38E5BAF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D21DD038-FB44-7586-18A4-6A7FEFB270ED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625C8AFA-731F-008A-ADF5-17D0FA20F871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06E96C2A-7ABD-CFA7-BFFC-3786F1CA43BD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D4430382-17A9-DE50-B369-B27B52AFBB6A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C57597B5-A73E-0613-871F-28CF9CAF38F3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519EF77E-6D4A-B94A-7A61-4CF54F724ABA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B79EB6B4-D97A-B175-44C1-7E08AEE5C7B9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B35C9FAD-3439-1987-BC16-D34B1489CF6E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60489805-D326-8785-51C2-84C48730CF73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64ED4399-1490-AE33-DB30-DDF5F3C70D7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B0A769EA-B2F4-3CD4-20C0-8611F0E79B38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F262F76A-E578-6B20-ACAA-C6120B0A9EE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05242768-9CDB-FD47-B5E0-DD58F323CCBA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08D1DF32-0B06-BD7E-5D00-1A3393C96688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49B905F4-4128-6D22-E427-9EF3A2BC04CF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01B91C37-3543-1C13-BD57-BE5DCDBCF747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834A3B77-F782-8401-A634-94A042402A13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D7E56A5F-D481-5CCA-C862-A3B74B50D07B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D18A60B7-F0F7-1FC0-C45E-9BA1A5888BCA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7374E9B1-34CE-345F-F1E6-EB58E815DF32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9CE69DE2-B80E-095D-7FC7-B8B572534EE0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297305C8-3573-B557-3D8F-D02B37C772BF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9AF7080F-87B2-052B-9EBA-C46F0D89D0E0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D533288B-EBCB-19DB-76DE-06C0E695AA3A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62848CFF-2DE4-7B6D-84FD-0D0BECC4D790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9D8D080E-4739-8261-7B63-489BEE4384FC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4EB02BC4-9E81-049B-B0E9-311121F3FE10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7ABCC12A-A5C1-CCFB-9105-0550191ABF46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669C172F-21B5-2B89-6EE6-6BE1C837A971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7594CB53-557C-0AF1-2E9F-7DF744930862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42165F62-90DD-DB40-E7C2-8F4069E8B208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CCA0CD7D-3659-9998-F362-DC7AF4A63D88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1B0EB90F-73D2-36A2-60DC-130F11E4CB51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A696DE69-326D-7A8C-90E4-32FAF3A921D2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41A14B03-2C90-7353-819F-D59F9DC30F5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CB96A480-BCE3-EB82-56A5-1EC1E9FECEA3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F1B14867-41C9-68D4-5EEA-3535A076FB8F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1C23F8C6-48DC-DDD2-2C09-06692F9D8BEF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C2F57CF2-2460-8FDF-3F08-F6B30A2F6575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714F63CC-5869-7473-E05B-0761FADD6A4E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9B988B69-53F9-6942-588F-0BD6C9702FA4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4960DB0A-DD25-C2BF-8651-B2F8FB266C89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BB0B6642-AE46-CCBF-6BBB-4A5053C03F39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D2549DCA-D0BA-04CE-EF42-85AED57DD0CD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3F309397-36CC-EF96-F29A-C694CC04D9A9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57F3A80B-7FF0-B7E7-EF40-4BC375CD2896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6FC2529D-5D62-CBC2-8B76-DBC1DA4DDD18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991279E-939C-0471-3CB8-A819C18F8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ACB84DEA-45DA-27EC-9E00-BD36C76D28D5}"/>
              </a:ext>
            </a:extLst>
          </p:cNvPr>
          <p:cNvSpPr/>
          <p:nvPr/>
        </p:nvSpPr>
        <p:spPr>
          <a:xfrm rot="1642103">
            <a:off x="2640050" y="2913538"/>
            <a:ext cx="417708" cy="3054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0720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C53C317F-C26E-8AD7-635A-04214C9E4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8BE89EF0-7435-8E0C-FC3B-17422649ADDA}"/>
              </a:ext>
            </a:extLst>
          </p:cNvPr>
          <p:cNvGrpSpPr/>
          <p:nvPr/>
        </p:nvGrpSpPr>
        <p:grpSpPr>
          <a:xfrm rot="-5400000">
            <a:off x="6391568" y="-1460960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50218867-E036-9242-7D97-B12AA6E8F7C8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83E6231D-59DA-3546-0347-5837AE08C3CF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DA633393-8150-92FA-96CC-D63CF8F5856D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394A4D7F-EB08-2EFA-3BD2-1D20354236C0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2445A686-AE1C-3E5A-5482-AC88947EA0D2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05DB68BE-88F3-1CC5-4D96-F5405FC4BD19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A304A8F2-EBE3-E8F3-2E6A-310186D0175B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9C40A324-8FA5-4AF9-E453-CC87F77F7A01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DD248B2D-7146-A258-EC1D-A826B0B03145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928C237D-9A6F-2923-B494-95704C931B7E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4C844EC7-CDB7-8FB4-54FF-90CF8A9798CB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EF8922F7-E6BD-5406-80C9-1D16EAA97089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DE04C01B-3620-C58E-3AA7-8A032D50A680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87EC875E-A349-3235-07AC-F273653DDC6B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B16147A2-AD2B-CAEF-02FB-12ADB19FCC33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EA32B3AB-1C70-DE1E-1D67-7DEDF23E3F62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5526BC5A-8EEF-2D2F-A98D-E8169925B744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D7324902-8028-855B-2548-F865F342DA2F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CD8A55E1-4A7B-373D-8FE6-34DF8DC77475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90FC972E-CD90-C619-D7B7-BAB3CF2D938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31D40314-8E90-AC52-EEC5-B380A01C58DC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7022AF8A-D188-1BCC-5C9C-2885A9C52E46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7C66962F-0224-BAE0-2B01-2FBFEE4A1BAC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0BA73899-D9E3-33D3-5864-70FA651658D5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F07071E2-9A7F-4705-2153-F9034CC1443B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3256D119-0C98-2D30-6CAD-22EAB93C4ECC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A01E3435-20E6-E6A7-0634-A1D14CF77524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430DCFF7-1EFF-15BF-2184-5ACDAFE1B2F1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946B5E15-2B01-B6AA-FC1C-508D8ABCE25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56C2DC75-1D7A-6BA6-2C3B-7DA18A79CA07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2458EA2D-FD99-2A94-37A3-9B2E5A3E576A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584F0B5E-422E-8F83-01A3-D2F222F818A6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2A52260E-501B-2129-57FB-43D50DACCBF7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CEC6B62D-FF65-66FE-9ECD-B056D5D0D786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57B951E7-2A18-754A-AA16-604A3174C85E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26886F71-0620-BB27-D953-3D80002CEC69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427CCC9B-D54E-E6BD-005B-1D5B1063861F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6578F935-3142-22F7-B488-2D483E611C86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FC8E555E-3147-C1FC-78E4-CCE25AE9FBFA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B86908DA-3EFD-FE5B-22A2-0885E5FA905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7F79CD85-9BC8-6487-A063-87F34C7B5412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DECA6FE3-0D9B-2C84-2156-81C238FC5E7A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8CBE3EA9-411D-5C62-BE69-8A2A9CA305EC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0084AB7D-CEE4-A980-51B4-6F499C8A66B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E4CCDDD4-CA9B-2DA5-6051-6F2E58D0990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9A097E83-5202-F46B-B7C8-1B533D0A5E44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6FCA4EF0-2DBE-3AC4-5290-941DA536F43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7F1E4B67-CD9F-9AE2-A174-0375F37E3857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260214F5-E90E-0AD5-BFDC-E01DFC2D0AFE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21C0C696-9A09-F058-DA79-D2EB4C3E5616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511257B0-DE8A-D859-18AC-BF10188D415A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8FA8AC5B-4218-E05E-D413-235CFD58523B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69525AEA-B09A-A345-4782-4B404723E3E0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70A242FD-E5E3-FAD4-F26E-3C2AECF220D4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23800155-60A4-D26D-FC76-4FD1910B6572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1D0ADF25-ECDA-DAD4-D859-CDEF777A0BAF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154251D5-8333-11DC-16F6-B681575B23C4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21DFA1B5-2C8E-231D-83FA-30BB0A1BEB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4328" y="473943"/>
            <a:ext cx="3338476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K-Means Clustering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43DEF7C7-FB21-82E5-6656-ECB5F8E1534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06007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DB264D33-D1FF-18A1-C5CC-C36B4E6BD91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28505" y="3406354"/>
            <a:ext cx="3496888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group nodes into communities by clustering their embeddings based on feature similarity, providing a structural basis for context-aware anomaly detection.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7A018B90-7B37-FABF-1600-1972123DEBF2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306007" y="1960081"/>
            <a:ext cx="4360514" cy="2730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Randomly choose 𝐾 cluster centroids.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Assign each data point (e.g., node embedding) to the nearest centroid.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Recalculate centroids as the mean of all points in each cluster.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Iterate assignment and update steps until centroids stop changing.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3957FDCC-0DD9-268D-0D97-ACF10B5B92F6}"/>
              </a:ext>
            </a:extLst>
          </p:cNvPr>
          <p:cNvSpPr txBox="1">
            <a:spLocks/>
          </p:cNvSpPr>
          <p:nvPr/>
        </p:nvSpPr>
        <p:spPr>
          <a:xfrm>
            <a:off x="477479" y="2999403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705AE669-135D-DE5D-017B-E10DF25FA5CC}"/>
              </a:ext>
            </a:extLst>
          </p:cNvPr>
          <p:cNvSpPr txBox="1">
            <a:spLocks/>
          </p:cNvSpPr>
          <p:nvPr/>
        </p:nvSpPr>
        <p:spPr>
          <a:xfrm>
            <a:off x="489488" y="1328186"/>
            <a:ext cx="2780694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K-Means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2001714C-4C14-109E-9D90-7276D59D34BA}"/>
              </a:ext>
            </a:extLst>
          </p:cNvPr>
          <p:cNvSpPr txBox="1">
            <a:spLocks/>
          </p:cNvSpPr>
          <p:nvPr/>
        </p:nvSpPr>
        <p:spPr>
          <a:xfrm>
            <a:off x="628505" y="1773527"/>
            <a:ext cx="3496888" cy="12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K-means is an unsupervised clustering algorithm that groups data points (e.g., node embeddings) into K clusters based on their similarity.</a:t>
            </a:r>
          </a:p>
        </p:txBody>
      </p:sp>
    </p:spTree>
    <p:extLst>
      <p:ext uri="{BB962C8B-B14F-4D97-AF65-F5344CB8AC3E}">
        <p14:creationId xmlns:p14="http://schemas.microsoft.com/office/powerpoint/2010/main" val="1545312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A81413BB-A70F-F914-71B6-DAC03C8A0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BCAC3773-91C1-6765-DF87-475EF387702A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C28B1DDD-D5F0-6D2E-1A92-50A4D06C0D3B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B43F41BF-E05B-7E29-82B2-4BBA0C6162BA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9B297450-947B-AF3F-97E7-0A8B5098E811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902C2030-9E57-BEA0-115F-F9F78EA49599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71B3F4FB-9478-C8E2-8545-C98BDE91FB69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2C6C9BFF-FFD5-E003-025E-E00C23EE2ABE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4A23B80E-CEB6-B2F2-ABF1-A4C2AB85DC5B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517FABDE-DFCE-64BE-02FF-51B976FBD132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DFF31DDA-2B07-061C-3806-83DF395031E4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AEE4A64C-C3C7-E148-5D9A-5F927CA0D917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418562D1-5268-9F67-D016-F7F5D587C975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12820B2A-B087-0993-6012-5E7E07859F28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1C0672E6-D0C1-D376-39EE-06DEF9D612B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483BD60F-58B4-88A2-0298-40E229742B6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5F9E2611-25E0-4B70-9D28-518F802820B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45E9BBB0-1B17-A2DD-9EE4-1255D3B46E89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7AC08BD6-2BE9-683C-D4C4-F0C5720F60F6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E1444EA1-DD16-A3F5-5053-EE81D1623875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D7393170-ED01-F24A-D5A7-4D38ACA287F0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5E3D913F-6DE4-A394-88E5-0A2D4AF211DA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0FC67898-85A1-E105-551B-2A35470DDDC6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85891AFA-1BB9-B256-CEFD-EC9353090DC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6C08CF4D-1E5F-D4EE-4821-E18F82755CF5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11ACD656-80EA-D703-6C42-769DC667DB48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5EB8A54F-6C58-FFCA-C6E7-79BB559A3EDB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5DDB4A9B-2C2C-8DF9-29FA-255F1960330A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E2654EA3-1B83-8AF8-0087-8EFD4CEE24CA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47B9784B-8942-2095-DC0B-2393A8624BE1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EF2F979A-8AD1-1743-9616-E6B9128BB287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6EFD0D31-E95C-6EFE-1584-9FBBD88A0DB9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9D466969-144B-3C77-9264-D9843E452788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DAA1CD58-A1E0-8A1E-44C6-D6D67CEF2A1D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88FC09F0-7CD8-241B-DFC9-C39BFEFF2C9B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4C9B81A0-943A-0EA3-AAA0-05F50BCD4C07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AD4A4755-FBC3-5005-56C7-54F05FC0FB83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1A83006F-39C7-E481-1A2D-2B35E9086AA8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159AA43B-6301-E420-FD6D-BA797FC125AA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E44A309C-4EAA-872F-8E5F-226DB49B6C01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6B4C4F56-1E87-AF59-BCB9-4A1B3E203527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73660E60-EB8F-196B-34FF-AD409348DBCC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6F463BD6-88F6-39F1-F1C6-127274537C80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63AF261C-D66A-BD17-4DFC-31E0E4AD7500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EF1672D2-B2FF-FD89-63AA-3CB3423DD723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1B7F8420-66E5-C9AD-693C-1F083301C271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A5DBFF9C-1EB3-72E8-1D53-A10BABE87AB2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6B817BBD-AE4E-6583-59F9-C568E7E2740E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D5387D98-533D-019B-6F56-731393CD0A23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14C0A68A-BC76-968E-FE19-5362881DC37E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2305E7E5-03E5-C656-9B37-8E7658539D8F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217D6F7D-72F9-09E6-4A6F-C6FCA7541774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78DE97A7-ACFC-A7B7-9F59-399E5CEF0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6BBE45A9-BBC2-3AB0-3C4E-66B7B0756D1A}"/>
              </a:ext>
            </a:extLst>
          </p:cNvPr>
          <p:cNvSpPr/>
          <p:nvPr/>
        </p:nvSpPr>
        <p:spPr>
          <a:xfrm rot="7709472">
            <a:off x="6148559" y="2604654"/>
            <a:ext cx="491836" cy="3117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4886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7A1C1FA8-6A20-F4F3-6940-41BFF5136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287664A8-0F16-6896-4FB3-AF30CFCD52E9}"/>
              </a:ext>
            </a:extLst>
          </p:cNvPr>
          <p:cNvGrpSpPr/>
          <p:nvPr/>
        </p:nvGrpSpPr>
        <p:grpSpPr>
          <a:xfrm rot="-5400000">
            <a:off x="6391568" y="-1460960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B0384C71-0DEE-31CA-B9A8-C690E2E720C4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D87DBC69-4380-AD96-2307-2E47D88B959F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31AF7E5C-139F-0135-7238-973D18DFAD74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8A172F53-40C9-2DA8-46A3-C5F33BDAA8A4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739D6915-FEA6-2AD1-C3F0-A1D391FFCD60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4EB2D98E-CFD2-E72F-F996-FA0FDE4BBFD3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AFA0FFE4-21F7-B137-4DA1-9364ACEDBC01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C35FF758-6487-FC28-AD82-2AC716BD2DDF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D0A941F7-B9FD-5B62-3222-14232E8C631E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3CC4A006-7A37-84BD-FAD9-41400714EB17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6B7E0B7D-7364-740D-0717-DCEE8001EBD5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359AA837-EDD9-2244-938B-F75AAAFDFD73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06D2215F-862E-DD5D-B311-A7365677056B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59E6A73D-8FE7-BB9E-3ABC-A70056CC8A2C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2A429DA0-1C48-4CBE-FE21-418C987D5FF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2A74A861-D775-1284-435C-B104E337730F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0AF9EB84-F0CD-986A-9A45-AEAD8ED49A1C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2078DDB4-28E1-2E6B-EF54-F766DB5C1D9A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9B62E708-6BE1-39A1-1CDC-421FBEEE22B1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DCAE3A4A-2AE6-5410-1B14-B5FC9A0D19D1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24D044A7-C45B-DFB7-42CD-9F6722A717B8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5AD2E05F-6342-0994-EECC-0249F47FEDC9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95CB9F81-FB99-4D24-8923-CD1DB3701166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07245327-2EEA-1945-547C-FAD6FB6F4188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9EDD468A-1E82-4CD5-395F-B3EBFD1B80F1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B1AB988A-F097-58F3-9BEE-DE370861B5A2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43B3CBB7-CCC8-DE49-DBAB-6F265C71BEA5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2392AF17-10F6-AE1C-754B-1450CB93602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86CA8F53-A3D1-76C7-9F6C-3FF98B47F1A6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6AB87ED8-3EDE-FD83-EAB4-8AF6547EDAE1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CAD03309-B10F-569C-67AE-7DAA816B6E7D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8222040D-EA26-DBC9-26C9-5A3C1BF5D72D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C0E65B3A-AF7D-113F-D7F7-5ED8B25A47B6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79638597-8F2A-6FA1-B58B-13C0C1531DE7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FA3F89BE-6BC7-C963-B249-1628E4A454EB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AC623CAB-41DD-D232-70E9-9D39904906EB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144D3D3E-821B-3E2D-FFA8-3C5F3C0842AF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0B6D1A08-92BE-31F3-CB7F-C075425753EC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B562C2CE-94A3-F96E-9629-06A28F9D11F3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D7BEDAD5-A47D-5D26-DAB1-8DF5F01D6CB8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2CA3F299-9100-5494-A699-471989BD34BC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CDC21AC3-C9DA-55EF-F4E8-FC89EDA3ED2D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9CF5252B-D29C-307F-E074-D43E5157BDF2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9499B929-5086-2F5A-98F0-EFBB9F40BE4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AEDE7E20-9EA4-B724-B5AA-247D89D0A4F0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8FE30905-BADA-B54E-3040-210984328E5B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88A34193-16DD-45F0-E142-A22B71076BDE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553BDFB1-933B-F41B-B5D8-C460754DB470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A4F099E2-1BF2-08F1-64ED-FA73FA5A4D07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B2141969-E7C9-0B12-54EC-C8729454D4FF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D6747F1D-84AB-E7E0-43D6-E0DE7F3EB196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523FC4E6-31A5-8348-9EF2-0DC960AC4499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CA35D0F4-C072-2774-0B08-10B22AD91124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9CFE6E6C-BAB1-E7E6-688F-4F1D50026560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665C978C-A15E-B9D6-99F6-CB53008DF415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8329FB23-6B70-7E63-A664-41E6E4FE9156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5A2320AD-F75B-7826-7A6E-437A538E5E6B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1601001C-88FA-E012-C46D-2AD9B01992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4328" y="473943"/>
            <a:ext cx="3338476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Signal Generation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FCBF84F3-E809-BB41-18B0-2560DF8AB77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06007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C45BD9DA-1292-8BAF-3E76-327927E0386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69729" y="3406454"/>
            <a:ext cx="3496888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Assign a meaningful, smooth signal to each node, reflecting community structure.</a:t>
            </a: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DF8F81C7-A406-3C08-B727-CFA3EED2F6DD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306007" y="1884755"/>
            <a:ext cx="4360514" cy="2730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community-level signals.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Assign signals to high-degree nodes (community heads).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Propagate signals through the network with community-aware weights.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Normalize node signals using weighted neighbor averages.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B10B73A8-979D-4192-39EB-7AD0AB4BADB0}"/>
              </a:ext>
            </a:extLst>
          </p:cNvPr>
          <p:cNvSpPr txBox="1">
            <a:spLocks/>
          </p:cNvSpPr>
          <p:nvPr/>
        </p:nvSpPr>
        <p:spPr>
          <a:xfrm>
            <a:off x="429028" y="3014322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2C2FE889-5283-D215-3B0A-53C64198852F}"/>
              </a:ext>
            </a:extLst>
          </p:cNvPr>
          <p:cNvSpPr txBox="1">
            <a:spLocks/>
          </p:cNvSpPr>
          <p:nvPr/>
        </p:nvSpPr>
        <p:spPr>
          <a:xfrm>
            <a:off x="434400" y="1307595"/>
            <a:ext cx="3496888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Signal Generation?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6FF4F7D7-1A52-3419-E592-4E94B0186AD9}"/>
              </a:ext>
            </a:extLst>
          </p:cNvPr>
          <p:cNvSpPr txBox="1">
            <a:spLocks/>
          </p:cNvSpPr>
          <p:nvPr/>
        </p:nvSpPr>
        <p:spPr>
          <a:xfrm>
            <a:off x="569729" y="1791392"/>
            <a:ext cx="3496888" cy="968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Signal Generation creates node signals based on community structures in the graph.</a:t>
            </a:r>
            <a:endParaRPr lang="en-US" sz="11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637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0D60B540-6379-CE54-ED28-9349C70DD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96C4DFB4-3738-8C44-5C37-3BBE260417A1}"/>
              </a:ext>
            </a:extLst>
          </p:cNvPr>
          <p:cNvGrpSpPr/>
          <p:nvPr/>
        </p:nvGrpSpPr>
        <p:grpSpPr>
          <a:xfrm rot="-5400000">
            <a:off x="6391568" y="-1460960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56D6C96C-3968-57BC-A4D7-C0AE2B9AC71F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C629F51D-A79E-E098-2244-4371EEB38530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4115D23B-FA3A-F569-4CFC-D64BE20ADF2C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3C2993FD-14F8-0455-EF9E-0D8098A737D7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47159BC7-34D2-89D6-5565-B9D1613FED70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CDFDD063-41D0-A0D9-DC2D-ABB4C893C310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8700307F-842B-8C18-EE1E-D6E78A888A55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002B1E74-AEA4-9FA4-313F-23B0FC95074F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E9CDCAE4-0A7F-38A9-4A7C-09CAFDDF2776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33C36146-3DD2-C15A-393E-F08C74192970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61FF7036-F131-F5F7-8E64-26F795EC43D6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2FA5D409-4DCF-E10C-2CF8-D63A39EF4410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0C668291-2F33-40BA-E8EF-E23D76E78629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AAE9B923-9385-F729-B147-36537C7BB766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1FDECA12-A8A2-B21F-8471-92DE26CA769C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C836C175-8ACB-B40A-DED4-FA833D638FF6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30038D4E-676F-89F0-EF5E-743921890D31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5C033CBE-0133-7F0E-3786-B96F983E741B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73927D7D-28F9-7BE9-0904-E5F6B43BEEC3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4ACAE7DC-2E3E-DB1F-AA3A-A5AD7492B8A2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58DC485F-5C02-2736-F490-B34C8F0C3039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92011D02-E9F1-A1D1-D2CB-91B8CC2915B8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BED6F506-64B4-DD17-6EDD-C4107393F876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64DA9EA3-D323-2416-A1F9-0FD5F92A68A2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C7AF865D-8D77-5C97-5E38-60E12FB84F36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70011283-3F4F-F125-C18D-50CB2E0BFD4A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ED68C91B-6034-39A9-38CA-5DDEEC65DA41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F57AEF23-CE2A-F8C6-AF77-5FCC75C6926E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71930161-1F4D-BF2E-A7B9-15C872DC2D33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D27AB963-634B-FFBD-26F6-2642D47C509E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A798E3C3-6BDF-7E44-63B9-D4402A7E555B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4E753EFE-F5BE-E737-6AA5-EA7E0FE744CF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F5B01E26-4BB5-89C9-F8BE-45DA4E2C212B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90ECD694-51FE-1017-5868-9943B2B7723B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F8F48629-CB5D-A3B3-C60A-28FB3F224439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E355E83A-4596-D9A0-4D60-B37C1A9C4B56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4991F00C-C63E-AE86-0A21-17A89F8C9B1D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9BA35547-26DD-3A0A-AC0A-73D0832531FB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0ED8DDCF-25C4-0BB2-FD1F-31AB59067244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1FC29913-9D92-3321-C23D-788F5D86BD5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63D0B31B-8554-462F-E78D-8AEF15BD009A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F7E52D8A-AFAE-97B9-92D8-44247CD2CF52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AFDB9153-EB70-5694-0BFA-8B9E2930505D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D48E35E1-9FFE-C1F9-6781-6A945B2C3938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997A385E-9B98-F760-6D5F-8B7D81B64EB6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83016917-DB4B-4E59-15B5-870B522DE4D1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3D555308-01DB-18D6-1F18-EC5D0BBECACE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60AA8EFB-3FBB-B757-2C22-F417642349D4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F5EF3E56-20B7-D446-16E2-99AAD469281E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7503D100-A621-C471-3B43-17168D143305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A512D073-A72C-1CC9-5FE7-EE1BE77FD077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C559E0CC-7AD3-2A0E-84D1-4AEF128B4970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0F5BBDC4-F5EC-6477-2B8D-D44ABB8D5CDA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4C53FA1A-5AA2-B9ED-3A6D-9D6956192702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EA1F4FA5-D6E5-9E81-13A6-EE14CC5F88B1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A7873627-DCF5-A179-000F-FEDA135FC98F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693E72AB-A14C-34F1-556C-043AEBA7B23D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FA784D4E-8C4C-2718-2E2B-204B04DBE7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4328" y="473943"/>
            <a:ext cx="3338476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Anomaly Injection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A0FA318F-4015-904C-B7BD-2CCBF1870DE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06007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FB08E70D-E072-A413-C3B1-5799CFC2E3E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69729" y="3406454"/>
            <a:ext cx="3496888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 known anomalies for testing and evaluating the accuracy of anomaly detection algorithms.</a:t>
            </a: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18AE1DAB-E03C-6154-E5FF-6CD481BC53E2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306007" y="1884755"/>
            <a:ext cx="4360514" cy="2730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Select a random subset of nodes as anomalies.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each, find the maximum signal in their community.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Increase their signal by a random factor above this maximum.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Output the modified signal vector with injected anomalies.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8BDB3C47-3EA7-727D-EC3A-C249AE95C5E5}"/>
              </a:ext>
            </a:extLst>
          </p:cNvPr>
          <p:cNvSpPr txBox="1">
            <a:spLocks/>
          </p:cNvSpPr>
          <p:nvPr/>
        </p:nvSpPr>
        <p:spPr>
          <a:xfrm>
            <a:off x="429028" y="3014322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883D3C19-2AA3-53B9-A27E-EFA5EB4D561C}"/>
              </a:ext>
            </a:extLst>
          </p:cNvPr>
          <p:cNvSpPr txBox="1">
            <a:spLocks/>
          </p:cNvSpPr>
          <p:nvPr/>
        </p:nvSpPr>
        <p:spPr>
          <a:xfrm>
            <a:off x="501491" y="1308107"/>
            <a:ext cx="3632217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Anomaly Injection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13BDF746-4BD0-2718-1008-57AF19CF6186}"/>
              </a:ext>
            </a:extLst>
          </p:cNvPr>
          <p:cNvSpPr txBox="1">
            <a:spLocks/>
          </p:cNvSpPr>
          <p:nvPr/>
        </p:nvSpPr>
        <p:spPr>
          <a:xfrm>
            <a:off x="569729" y="1791392"/>
            <a:ext cx="3496888" cy="12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Anomaly Injection simulates abnormal behavior by increasing signal values of selected nodes beyond their community norms.</a:t>
            </a:r>
          </a:p>
        </p:txBody>
      </p:sp>
    </p:spTree>
    <p:extLst>
      <p:ext uri="{BB962C8B-B14F-4D97-AF65-F5344CB8AC3E}">
        <p14:creationId xmlns:p14="http://schemas.microsoft.com/office/powerpoint/2010/main" val="1032285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C37EC62D-0906-0CB7-082E-CFCF3049F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74B40506-A910-528D-1999-3E39BF421BD3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387CD02F-DC99-4498-A4EF-AD2F23A48258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3615E732-DCD0-7C3F-4298-4557E038C448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C4EF38B8-C9BD-0884-144D-4CE563EA43D3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F702DF4B-6C43-0552-8537-6A0FC9982FC5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4549BF26-10BD-FD8B-3D07-33D3DC95CE6F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F1149E89-E46F-86D0-DF59-7E52DE53DA30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A09ABC74-8D3B-0C3B-CF4D-0FE9632AFBAF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CB01ED62-C47B-2EAD-2759-27E590CD5797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F52CB699-55B5-E36D-A9BB-62730BC05C06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BF1ABA34-0764-7B45-2291-0C53DB109BDB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B2EF961B-BEA1-DB44-D40B-63E3B32A41CC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A21D7D7D-890C-AAC2-C587-267DEDAF9DCF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E570DF93-59D8-BF6C-28EB-E25578D5B212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BED799D0-6721-11B1-675C-8370177D0701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F9481084-BE12-B964-1E63-5D7E30EBF6EE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8F321CEF-CEEC-33AB-9DC5-17D1304CD96B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A52719CB-91B5-0887-F731-59AFDA2984A0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12BA223F-5079-CF3E-DD4C-8D2D05FC79F3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8030958C-068F-408E-4BF1-6482BDD6E63A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D2F2679E-DBCC-A629-D51E-92C707F97F36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66C0D5AC-BDBF-EB39-E006-16FF70F7C496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9CFC3CB0-2615-670E-0341-6902304D80F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3E8DCAA9-7264-7F7A-99F3-6C424330B6BD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71EC12C8-5E97-BA9A-F912-F12CCB984BA1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0D9A75E0-2DD2-1756-258D-2C18785A978E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DBF8F13B-03A2-41F6-A3D1-49788D2207B5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3D820DB7-D768-4A15-C95E-6477292CA476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A141A55D-E5BA-B45B-67F9-2260AC5758A5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447BA403-FAEC-8DF8-1943-C3B154ABEE9E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328ABC12-B52E-CCC2-D8D0-08644590F4BE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B2CE46B9-BE9E-39C4-D93B-7C520F1EDF29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C90EF8C4-EFB8-94CC-CF38-80D8BB5E61ED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122EBED9-82BE-4AB9-B2CE-2F2BEDB03DE7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B4F67A05-36B7-B909-7C3A-3DD626722920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E2F1F3A1-F875-80C9-042A-B749AD87CDCB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B2FE2BC8-958B-C243-5353-1840D6D88267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F81A8BC9-7B6C-0256-8DBB-7EB1B69EC9C0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B77624F9-A787-670B-1476-37905E70246B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748BD2AC-F5DF-45A9-66BD-70F02F413E38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676D70A6-D511-9638-48BA-014ADC84F775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D11A9832-175E-099F-431F-3E541E835F6B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3B8B5086-521A-9AA6-184D-910BA2B7A67F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B92B8BD1-576B-98D9-F8C1-2A732130F9A2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38E28874-F224-E43E-A175-D82A4B164D38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69B58319-A1D2-1E9B-E13D-EA31259F156B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A31EAEB5-1270-32C9-B066-732738889275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01188494-6131-73AF-BCC2-58846B39AA17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F89426AE-788F-C199-695F-AFC14EA67D3E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BCAF0160-C12D-8E13-FB4F-E18C2B7846B3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28354E88-9DC3-E8E8-0D17-E00153DED328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44C33C20-7A7C-92B3-0E7B-9A0A1553A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1008E6EE-BBBE-D04F-C69B-FE1007577886}"/>
              </a:ext>
            </a:extLst>
          </p:cNvPr>
          <p:cNvSpPr/>
          <p:nvPr/>
        </p:nvSpPr>
        <p:spPr>
          <a:xfrm rot="1387030">
            <a:off x="4384964" y="4042062"/>
            <a:ext cx="588818" cy="3255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91968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CEE62E93-B67A-FE8E-7EC8-8E7366315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E7F56F71-7BB5-EC9F-CE33-E8D6E84C473F}"/>
              </a:ext>
            </a:extLst>
          </p:cNvPr>
          <p:cNvGrpSpPr/>
          <p:nvPr/>
        </p:nvGrpSpPr>
        <p:grpSpPr>
          <a:xfrm rot="-5400000">
            <a:off x="6391568" y="-1460960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047E7D3D-E8DF-0C0C-D314-B57A05D2857B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E89449DE-52D1-36D9-B0EC-02577CF0023E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88B34F92-A510-E41E-D71D-40E2A1930800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212D79D1-46EA-02B6-BCFD-CD7E89CE8DD5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0D12274B-2E58-2CB2-ED10-1E8E6670517C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1B260BAA-AF27-0F1F-40AB-EB3B0BBAF63D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F89E8044-3865-40C2-9603-F233B7828634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1B81159F-57B6-4E9F-B87B-ECFFC6C8765A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61F6058F-8C0C-56EF-9737-4B4A58152E37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D0A157D4-F3C3-CF27-3CE8-2E0E574BAEB1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692707DA-3D50-1650-9CD3-A049D0EA8CAB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C6D84702-56E2-892C-8FCC-080FA30E2A36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65EC77A9-01FA-7B86-DD37-1AEC55221280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88172402-39EB-6CDF-B7D1-14FA89C5C63E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BB7296F0-E5FE-C7F1-D511-90B09F227A9F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D57A1CCC-AA01-B70E-A8F4-11F2E6EB635F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E5C98E96-04D7-9854-FAB9-3A06E6D4B6CE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A5D83C6D-A161-CB8A-1C42-CEC557A493C3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88C767E0-3C0E-002D-25FB-70F30532C93A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532C52A7-3688-0B02-8355-827747D0A779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8054FA54-D244-022F-29BA-DB19AD033415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6DCF4A31-A031-97EE-01BA-5CD62B13335D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740B71DC-85E7-A216-AE59-F35D2B3F74AC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A154E0A0-B4FF-C412-C9A4-DECEF524AA31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F038137D-DFCA-E7C6-5F33-041C1AFC4DCE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0C7E58CA-7A21-87CC-09E4-288B0D5F6F0F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D3073A46-1F42-865F-4122-7B9C2AC48C51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ADA1902C-CE0C-B987-5CB0-4284D29E8B4A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F9DCC548-32E5-3ADD-C921-5C5B19508DC2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10B8E530-CFE0-6C01-1B1A-EA49AFD9027D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91815DB0-F6D2-9827-318E-E9848A3CA200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435DD7EC-05B4-AA25-9B1A-0CD7482A297C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1A94C825-4BCE-2DCA-0588-EF54539C2C5B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A6ACCA1A-F519-3365-7838-A62EAA482D0F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24856C52-E751-8C01-26E3-6E387FA897E0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E2C80E35-4723-050F-438F-6ECB830B998A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B279C827-8213-D096-1BAF-A86C610EB74A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41C4BFCA-EEA6-18EA-6812-6D37765D764C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52035249-E63D-3518-70DA-D6D073AD6A8E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E0E3F1AE-2AF3-883B-F47D-7150ADD4B470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2E61B124-12C4-1CFD-22D8-4093920DAC75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5EFD1F79-8042-FA48-C884-F2094D28F381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4EE5DC68-33A8-5B3E-3DFB-515380909609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EFF3850E-A824-1816-3E38-BA20E1C3D046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318F411A-B0C9-9192-B425-09B12633DC52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2D339C57-2781-CE80-A422-54ACE0FF775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47B2CDC5-6AFA-5FAF-90AB-2AE307D03FDE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5A51CCC4-A3CB-FC6B-8581-8326EFDA2A2E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E40851C5-92E6-A3A9-3F03-0633E4299F1C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984DFE65-4DD5-57E7-0E5C-3A20D86DE321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A2A75D4F-5BF7-39FF-54AE-7B3EBFE0FC0B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691C84DB-4421-EFC4-55AB-A8374208A2A0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8A39BC38-82BF-167C-F3CB-94F2D7FFEBC8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14345DF7-D50F-A58D-A2E8-A0D3B74204A6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29EB4EEE-9456-9500-CE38-5E327B17D6C0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8CC32CC3-A969-446E-87CD-21BCB8229626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7B12D4BA-E1E1-92D9-5442-2DF7C5BAA57F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4E062A05-D532-DB41-20C9-D9B4EE88BB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9729" y="532437"/>
            <a:ext cx="8119200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SpecF – Spectral Filtering for Anomaly Detection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17FF4154-7F84-D660-DE23-2E7C8790A46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06007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161947F4-69ED-6A95-A06B-21F3B284694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96122" y="3601876"/>
            <a:ext cx="3496888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detect anomalies by identifying nodes whose feature signals deviate from the expected smoothness within their own community.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29A2DF3A-FF0E-4336-ABD2-00F25BBDA26C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306007" y="1960081"/>
            <a:ext cx="4360514" cy="2730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Apply Graph Fourier Transform to convert node signals into the frequency domain.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a low-pass filter to smooth signals and remove high-frequency (anomalous) components.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Compare original and filtered signals, then use community-based thresholds to identify anomalous nodes.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818D7B5E-B36C-1C8D-D358-D8A485258A27}"/>
              </a:ext>
            </a:extLst>
          </p:cNvPr>
          <p:cNvSpPr txBox="1">
            <a:spLocks/>
          </p:cNvSpPr>
          <p:nvPr/>
        </p:nvSpPr>
        <p:spPr>
          <a:xfrm>
            <a:off x="487568" y="3203486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3846927E-4D36-14E7-6669-A7A787824CE1}"/>
              </a:ext>
            </a:extLst>
          </p:cNvPr>
          <p:cNvSpPr txBox="1">
            <a:spLocks/>
          </p:cNvSpPr>
          <p:nvPr/>
        </p:nvSpPr>
        <p:spPr>
          <a:xfrm>
            <a:off x="489488" y="1328186"/>
            <a:ext cx="2780694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SpecF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8237FA09-C1B8-864C-BD22-195C45D9894E}"/>
              </a:ext>
            </a:extLst>
          </p:cNvPr>
          <p:cNvSpPr txBox="1">
            <a:spLocks/>
          </p:cNvSpPr>
          <p:nvPr/>
        </p:nvSpPr>
        <p:spPr>
          <a:xfrm>
            <a:off x="628505" y="1773527"/>
            <a:ext cx="3496887" cy="12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 unsupervised method based on graph signal processing, which applies a low-pass spectral filter to highlight nodes that disrupt smooth community-level patterns.</a:t>
            </a:r>
          </a:p>
        </p:txBody>
      </p:sp>
    </p:spTree>
    <p:extLst>
      <p:ext uri="{BB962C8B-B14F-4D97-AF65-F5344CB8AC3E}">
        <p14:creationId xmlns:p14="http://schemas.microsoft.com/office/powerpoint/2010/main" val="1128657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3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Table of contents</a:t>
            </a:r>
            <a:endParaRPr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37" name="Google Shape;2337;p37"/>
          <p:cNvSpPr txBox="1">
            <a:spLocks noGrp="1"/>
          </p:cNvSpPr>
          <p:nvPr>
            <p:ph type="title" idx="2"/>
          </p:nvPr>
        </p:nvSpPr>
        <p:spPr>
          <a:xfrm>
            <a:off x="1420933" y="1659230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  <a:endParaRPr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38" name="Google Shape;2338;p37"/>
          <p:cNvSpPr txBox="1">
            <a:spLocks noGrp="1"/>
          </p:cNvSpPr>
          <p:nvPr>
            <p:ph type="title" idx="3"/>
          </p:nvPr>
        </p:nvSpPr>
        <p:spPr>
          <a:xfrm>
            <a:off x="4572000" y="1659230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39" name="Google Shape;2339;p37"/>
          <p:cNvSpPr txBox="1">
            <a:spLocks noGrp="1"/>
          </p:cNvSpPr>
          <p:nvPr>
            <p:ph type="title" idx="4"/>
          </p:nvPr>
        </p:nvSpPr>
        <p:spPr>
          <a:xfrm>
            <a:off x="1400685" y="2894749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40" name="Google Shape;2340;p37"/>
          <p:cNvSpPr txBox="1">
            <a:spLocks noGrp="1"/>
          </p:cNvSpPr>
          <p:nvPr>
            <p:ph type="title" idx="5"/>
          </p:nvPr>
        </p:nvSpPr>
        <p:spPr>
          <a:xfrm>
            <a:off x="4551751" y="2940966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41" name="Google Shape;2341;p37"/>
          <p:cNvSpPr txBox="1">
            <a:spLocks noGrp="1"/>
          </p:cNvSpPr>
          <p:nvPr>
            <p:ph type="title" idx="6"/>
          </p:nvPr>
        </p:nvSpPr>
        <p:spPr>
          <a:xfrm>
            <a:off x="1400685" y="4130268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05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43" name="Google Shape;2343;p37"/>
          <p:cNvSpPr txBox="1">
            <a:spLocks noGrp="1"/>
          </p:cNvSpPr>
          <p:nvPr>
            <p:ph type="subTitle" idx="1"/>
          </p:nvPr>
        </p:nvSpPr>
        <p:spPr>
          <a:xfrm>
            <a:off x="2344767" y="1463420"/>
            <a:ext cx="1987815" cy="10792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Definition</a:t>
            </a:r>
            <a:endParaRPr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46" name="Google Shape;2346;p37"/>
          <p:cNvSpPr txBox="1">
            <a:spLocks noGrp="1"/>
          </p:cNvSpPr>
          <p:nvPr>
            <p:ph type="subTitle" idx="13"/>
          </p:nvPr>
        </p:nvSpPr>
        <p:spPr>
          <a:xfrm>
            <a:off x="5722514" y="1608648"/>
            <a:ext cx="1746196" cy="7273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Goal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49" name="Google Shape;2349;p37"/>
          <p:cNvCxnSpPr/>
          <p:nvPr/>
        </p:nvCxnSpPr>
        <p:spPr>
          <a:xfrm>
            <a:off x="4513652" y="2722245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343;p37">
            <a:extLst>
              <a:ext uri="{FF2B5EF4-FFF2-40B4-BE49-F238E27FC236}">
                <a16:creationId xmlns:a16="http://schemas.microsoft.com/office/drawing/2014/main" id="{1C57DD9B-63C2-8C87-2363-4D05B620D5BD}"/>
              </a:ext>
            </a:extLst>
          </p:cNvPr>
          <p:cNvSpPr txBox="1">
            <a:spLocks/>
          </p:cNvSpPr>
          <p:nvPr/>
        </p:nvSpPr>
        <p:spPr>
          <a:xfrm>
            <a:off x="2241284" y="2828714"/>
            <a:ext cx="1987814" cy="727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spcAft>
                <a:spcPts val="12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Workflow</a:t>
            </a:r>
          </a:p>
        </p:txBody>
      </p:sp>
      <p:sp>
        <p:nvSpPr>
          <p:cNvPr id="12" name="Google Shape;2343;p37">
            <a:extLst>
              <a:ext uri="{FF2B5EF4-FFF2-40B4-BE49-F238E27FC236}">
                <a16:creationId xmlns:a16="http://schemas.microsoft.com/office/drawing/2014/main" id="{5A086D4E-621E-D097-C599-3C578CED5D63}"/>
              </a:ext>
            </a:extLst>
          </p:cNvPr>
          <p:cNvSpPr txBox="1">
            <a:spLocks/>
          </p:cNvSpPr>
          <p:nvPr/>
        </p:nvSpPr>
        <p:spPr>
          <a:xfrm>
            <a:off x="5601705" y="2807548"/>
            <a:ext cx="1987814" cy="96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spcAft>
                <a:spcPts val="12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Insights and Applications</a:t>
            </a:r>
          </a:p>
        </p:txBody>
      </p:sp>
      <p:sp>
        <p:nvSpPr>
          <p:cNvPr id="13" name="Google Shape;2343;p37">
            <a:extLst>
              <a:ext uri="{FF2B5EF4-FFF2-40B4-BE49-F238E27FC236}">
                <a16:creationId xmlns:a16="http://schemas.microsoft.com/office/drawing/2014/main" id="{EEC25114-FC91-896A-96AD-1044547C74AF}"/>
              </a:ext>
            </a:extLst>
          </p:cNvPr>
          <p:cNvSpPr txBox="1">
            <a:spLocks/>
          </p:cNvSpPr>
          <p:nvPr/>
        </p:nvSpPr>
        <p:spPr>
          <a:xfrm>
            <a:off x="2241284" y="4018016"/>
            <a:ext cx="1987814" cy="727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spcAft>
                <a:spcPts val="12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Plan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E38211C1-285B-786C-2E31-531683E89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AB06F88D-90CA-89B0-EA43-324957142D4C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B82CDAD4-9B49-F6DE-A15A-CD8F96209FCA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756D5CA9-68B7-3C69-EA16-5A7968379A2F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88846205-96D0-C974-25C0-6C772385BE42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47B6EE0D-9F50-FBD3-D1D6-BF1E64D70EBA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6BF0DBA8-23A4-2F17-8B3E-985ADBF47BDF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FB155494-4109-72AF-499E-5691357EE607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02043917-A598-8FB8-6A11-B4F4667EE6EA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FE258E7E-B36A-F4F1-C504-9BF3DBFF0CD7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75D00EA7-5F5F-89AD-247E-1FE68C3B2EDD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B5308B14-34C1-4EB5-F22B-F2B6118FE568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0AC0DBB6-B76B-135F-9B67-0251F6D0B21D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176294CA-6161-D259-3914-02826AB66B25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06262912-96C9-AB6D-23EA-AB1718CD9C9D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07EFF17D-7360-EEC8-ADE8-F7D97470DFA0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13EFCFA3-7280-9AAD-E5A5-E826DE710452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D2664C97-3A0E-5443-FC7B-D5BC7CB0770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30F67D20-8239-77F8-9BEE-134988A009F9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F535ADFC-6C0D-5F78-5EA7-D18FF5EDDADB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D58CF08A-B530-E72A-4E04-E7A202BE2843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F840FA5B-FADD-2AE2-6C6F-E1FA18CDA67B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FFA0FF2F-6A63-5E8A-F72B-B64CA12329C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0B547BCD-EA56-2BE2-8CBF-ABE47A6A5D2D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844CB22E-34B8-0D88-BFA7-0F8E23F547B9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CBE321B6-81DF-A784-C802-62FB5C8F467E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637998E9-641B-EE8E-CD7A-B9257CE2F3D7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4B6CE23A-3C18-5F31-EDF2-35D77BFE0D14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DF66B50D-19FB-A9D7-518F-CE58E5FA2E5E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99393986-7993-2035-AF53-AED4A2B0F3DA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9BA5D42E-4AD2-B6D8-B509-C3BAA18537A2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CA40328F-3365-D4F5-D0C1-49F577A5A0D2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D0294B29-7369-3C52-1D91-C860F3B87CFC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2A584FE4-CC50-1A8B-829E-84D155F8669B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3C5B1981-15FF-5F8A-10B9-D43010B31FD6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8B541EFD-9525-9FEB-7D98-AB209FE627F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5B5AA23C-934C-F896-A8CA-24BFAD9222FC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F23ED14E-4705-580C-1A5B-2C1069ADAD15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486D395D-BF3D-1203-214A-7AB520A2F7C3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26415623-8E50-CFF4-5C2C-35B4598580C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F069B592-249A-14B5-B077-7F3B2CA8D9B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1ED23572-7FA9-5495-2189-1C6F00CE033C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40650CF4-4C71-C7AB-73B4-6C0365857074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FAF6FD8F-6655-BA19-C6F1-EB7A4137111D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1123EEE7-8A67-9CCC-C8B8-9CFB438AB949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4C45F88C-0D82-355B-84ED-EF12BC2E896D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828ABACB-430E-2090-7CAC-ECB694E9014A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213B929F-BEB0-F37E-3BF4-95B95116123B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2D71FC92-E75C-77A8-AC02-BA1810D6B3F7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4CFBB46E-527D-7B58-CE2F-D3C51B2B6F87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808D75FD-8FED-7D02-03EE-6DB94AA091D0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32504808-883A-A12B-6D9E-61B2943C2C30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463AC31-4CD1-A51C-1B9F-2A25F6C0B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5D72CE12-A060-9C01-A54A-98EAFEC6F1A2}"/>
              </a:ext>
            </a:extLst>
          </p:cNvPr>
          <p:cNvSpPr/>
          <p:nvPr/>
        </p:nvSpPr>
        <p:spPr>
          <a:xfrm rot="6011159">
            <a:off x="7670869" y="3439603"/>
            <a:ext cx="604141" cy="36979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398963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84B010EE-2B28-D15D-7DD4-C8C5F91896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EC84285A-4E5D-99E8-1176-98A23BAE157C}"/>
              </a:ext>
            </a:extLst>
          </p:cNvPr>
          <p:cNvGrpSpPr/>
          <p:nvPr/>
        </p:nvGrpSpPr>
        <p:grpSpPr>
          <a:xfrm rot="-5400000">
            <a:off x="6391568" y="-1460960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38729E9D-C29F-BE21-C916-2FE4F8404756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0D625D20-1225-8D39-5334-198A04831668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E9D85A61-2F9D-AA62-13DE-9DE13470D896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5F401330-7733-E00D-9B58-4CD278C07F07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AF9145A5-093C-A02E-6B52-EDA9C93CA077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8DD5787A-AC34-D62F-93F2-67CE14F1A13F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0CDE3C73-31CE-94A9-DEEB-267C23FBF42B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8F9E2ADD-236A-0F8C-87E3-E706A09396F3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FA147A11-4FC8-0F90-6D01-0AC18896D11C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C59B1138-1485-DE90-9B7D-95201F33DBED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29416FDB-DD3A-256E-F7E0-88371B048CD8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0CF777F3-81BB-48DB-76EB-B86D88DB478C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2D68E968-8A99-8CE4-B179-88836F2F49BA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A1BF8A65-DFD2-7325-12F5-645094BE246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998C500A-26BE-E385-B529-4F046378E40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75045EC1-0C88-CA2E-1DA0-C4FFF12894DE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374B6DB3-F318-FFC5-8D0F-9AB8BD450622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3A8C94EE-7BB3-2D7E-16C3-C134D8C223FC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C2FE73FD-CF5B-AA0E-3C1B-C94EB24E2CDD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CC1B223D-263B-53C0-24DC-5513D5E5C13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F5018507-A920-14FF-5A3A-E78EFC1D0B56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88274CCC-FB17-B3D2-F993-EAE74B9DD6E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5A07D11B-7023-F7A6-8725-2570C8F20BD3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CBA7965D-01CD-11CA-3749-52EDA1DEA0C6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6E9D0151-C865-48B4-7DFA-59D47224A0A9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6E021266-5EAF-4BDF-A796-B3A68E92F511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357A9B23-484A-E710-C1D0-288821E5910B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A4437ADD-DD0C-6DD6-57A7-F8E0D5515D69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DC8023B5-81B7-75CD-3C78-41D08DFC125E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53024CE3-BC31-3AAB-58D7-2E879CF64281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6BAB2A18-7119-5601-4755-9DC51AD14899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FDCD09A7-6E22-62B5-D039-ECF96EDFC783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91ACFF4D-9D55-F724-EE99-65854673845B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80D2E0EF-B55E-38CA-42C9-D56F41DB48E3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629E8EC4-86B8-D3DB-6606-98A618C2C53C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54BA6A79-30CF-D026-5497-4B479D344322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022F6F45-E2F5-CD8F-1CCD-5D5F31C15B10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79CAAE6A-2B69-1A85-0D2A-C39E6944329D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F0FB898C-6B0F-A721-5D49-52BD15815A06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34F232AD-5D55-33B9-655B-CC4E18ABA6C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2EB84346-8E24-6C75-B075-67E2E23CA469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1EEC91CD-FA54-32B6-FC09-C757E42FE2C6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DFFA8331-D761-F682-F713-F21F0F6F82EA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D83CAF2B-80F0-0949-E2F6-DB15C9E0A6E1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65D62B47-66E1-52D9-BE9C-80F55A7F181E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63B5DA11-527E-6102-2B71-F4F8A5D870E9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92C59FB7-9865-CCA6-AA5A-80AFEFA99073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859C1D99-40F5-57F9-BB24-0DE3FE3C6168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CFC2DC5C-9670-DD3D-660A-2F8D88D8FCC5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C3CFCA8B-AC79-68B1-9473-25E00CC0E86D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F0CEC6F2-AB20-D373-471B-2086073C465B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3A358F94-D0D3-CAC8-EA0B-056D8DF81191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8AD3BE81-82BE-832E-C872-0431870FEF73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02FA787B-16C2-4F31-C423-45485394BA73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63526F34-323B-C28A-29A4-E862DCF88FA5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D1365802-E8CD-3DE5-A25E-3489E7EBC228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56E54597-123F-BB40-223B-CC963660694A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4ACA2D24-876C-2FD2-EC58-FA62FB5070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9729" y="532437"/>
            <a:ext cx="8119200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Anomaly Report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66C31973-E6E2-F80A-E2F4-972F5BC71C2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86784" y="1664294"/>
            <a:ext cx="5048997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Summarize and present the results of the anomaly detection process in a clear, actionable format</a:t>
            </a:r>
            <a:r>
              <a:rPr lang="en-US" sz="2400" dirty="0"/>
              <a:t>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3E6D3D88-C6B5-ECC9-12AB-65E6ED61F826}"/>
              </a:ext>
            </a:extLst>
          </p:cNvPr>
          <p:cNvSpPr txBox="1">
            <a:spLocks/>
          </p:cNvSpPr>
          <p:nvPr/>
        </p:nvSpPr>
        <p:spPr>
          <a:xfrm>
            <a:off x="569729" y="1292850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EAD28BD5-F5C7-1278-49F4-C05F9E0CCA7E}"/>
              </a:ext>
            </a:extLst>
          </p:cNvPr>
          <p:cNvSpPr txBox="1">
            <a:spLocks/>
          </p:cNvSpPr>
          <p:nvPr/>
        </p:nvSpPr>
        <p:spPr>
          <a:xfrm>
            <a:off x="628505" y="2513564"/>
            <a:ext cx="4512383" cy="4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the Anomaly Report Contains: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202D3A28-7ECF-50F7-DCFC-E647BE6F8517}"/>
              </a:ext>
            </a:extLst>
          </p:cNvPr>
          <p:cNvSpPr txBox="1">
            <a:spLocks/>
          </p:cNvSpPr>
          <p:nvPr/>
        </p:nvSpPr>
        <p:spPr>
          <a:xfrm>
            <a:off x="721336" y="3004020"/>
            <a:ext cx="7529046" cy="1619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/>
              <a:t>List of detected anomalous nodes.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/>
              <a:t>Node details (article title, community, Deviation Score, etc..)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/>
              <a:t>Summary of anomalous nodes per community, highlighting which communities show more anomalies.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330284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D9B0D817-7029-8246-5BAC-2EFD03E61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44C5C8D5-DCDB-D011-FE72-A2C9B9511F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2848934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Insights and Applications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752CBE54-3BFA-FE69-4597-49D8F062193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C05AC765-5836-9417-474E-6F3AC77AFB07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304CF369-7194-89D6-7512-E7B75C2CC320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C819476C-C22C-BCF8-82B5-F2B0EE3674DB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AF180B01-15F8-548B-951F-78029D995230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A8989549-B552-B791-4828-BAB24E67EF1E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5ACDC846-46C1-E6C5-2C85-555F7021646F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6BFF3C6D-0EA9-FFC8-8A78-312C9D94F60D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C3C976E9-7BAC-8F1E-315F-94522444357D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מציין מיקום של תמונה 8" descr="תמונה שמכילה טקסט, גרפיקה, תרשים, אומנות קליפיפם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7CC3DBD3-521D-6CCF-0339-271A52E68268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10117" t="2141" r="7770" b="32433"/>
          <a:stretch/>
        </p:blipFill>
        <p:spPr>
          <a:xfrm>
            <a:off x="5039220" y="1824787"/>
            <a:ext cx="2877960" cy="2305792"/>
          </a:xfrm>
        </p:spPr>
      </p:pic>
    </p:spTree>
    <p:extLst>
      <p:ext uri="{BB962C8B-B14F-4D97-AF65-F5344CB8AC3E}">
        <p14:creationId xmlns:p14="http://schemas.microsoft.com/office/powerpoint/2010/main" val="1969374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p43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Insights and Applications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26" name="Google Shape;2526;p43"/>
          <p:cNvSpPr txBox="1">
            <a:spLocks noGrp="1"/>
          </p:cNvSpPr>
          <p:nvPr>
            <p:ph type="subTitle" idx="1"/>
          </p:nvPr>
        </p:nvSpPr>
        <p:spPr>
          <a:xfrm>
            <a:off x="547740" y="1766055"/>
            <a:ext cx="3391800" cy="29895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Community-aware analysis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improves anomaly detection accuracy over global methods.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Spectral filtering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uncovers subtle signal disruptions not visible through raw features alone.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Embedding-based clustering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allows flexible, scalable handling of complex graphs.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modular design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(Embedding → Clustering → Filtering) enables adaptability across domains.</a:t>
            </a:r>
          </a:p>
        </p:txBody>
      </p:sp>
      <p:sp>
        <p:nvSpPr>
          <p:cNvPr id="2528" name="Google Shape;2528;p43"/>
          <p:cNvSpPr txBox="1">
            <a:spLocks noGrp="1"/>
          </p:cNvSpPr>
          <p:nvPr>
            <p:ph type="subTitle" idx="3"/>
          </p:nvPr>
        </p:nvSpPr>
        <p:spPr>
          <a:xfrm>
            <a:off x="4107180" y="1792025"/>
            <a:ext cx="4671060" cy="29635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Cybersecurity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Detect suspicious behavior within internal network segments.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Fraud Detection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Identify anomalies in transaction or account networks.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Bioinformatics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Spot irregularities in protein interaction or gene co-expression networks.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Media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Find bots or malicious users based on community dynamics.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Cities / IoT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Flag malfunctioning or abnormal sensors in smart infrastructure.</a:t>
            </a:r>
          </a:p>
          <a:p>
            <a:pPr marL="4000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Epidemiology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Monitor spread deviations in district-wise disease data (e.g., COVID-19 case spikes).</a:t>
            </a:r>
          </a:p>
        </p:txBody>
      </p:sp>
      <p:sp>
        <p:nvSpPr>
          <p:cNvPr id="2532" name="Google Shape;2532;p43"/>
          <p:cNvSpPr txBox="1">
            <a:spLocks noGrp="1"/>
          </p:cNvSpPr>
          <p:nvPr>
            <p:ph type="subTitle" idx="7"/>
          </p:nvPr>
        </p:nvSpPr>
        <p:spPr>
          <a:xfrm>
            <a:off x="1561200" y="1305930"/>
            <a:ext cx="1143900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Insights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34" name="Google Shape;2534;p43"/>
          <p:cNvSpPr txBox="1">
            <a:spLocks noGrp="1"/>
          </p:cNvSpPr>
          <p:nvPr>
            <p:ph type="subTitle" idx="9"/>
          </p:nvPr>
        </p:nvSpPr>
        <p:spPr>
          <a:xfrm>
            <a:off x="5549926" y="1303157"/>
            <a:ext cx="1662060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Applications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538" name="Google Shape;2538;p43"/>
          <p:cNvGrpSpPr/>
          <p:nvPr/>
        </p:nvGrpSpPr>
        <p:grpSpPr>
          <a:xfrm rot="-9055757">
            <a:off x="5925090" y="-1909127"/>
            <a:ext cx="3689303" cy="3228132"/>
            <a:chOff x="1067625" y="-1658125"/>
            <a:chExt cx="2887550" cy="2526600"/>
          </a:xfrm>
        </p:grpSpPr>
        <p:sp>
          <p:nvSpPr>
            <p:cNvPr id="2539" name="Google Shape;2539;p4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3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3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3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3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45" name="Google Shape;2545;p43"/>
          <p:cNvCxnSpPr/>
          <p:nvPr/>
        </p:nvCxnSpPr>
        <p:spPr>
          <a:xfrm rot="10800000">
            <a:off x="693693" y="1193641"/>
            <a:ext cx="874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BE9ACBB1-61AE-A2DE-7D5A-B8CFDCCCA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EF363355-D936-AFD0-3424-D4236B562D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5086588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Plan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D795FECC-6077-D781-13A7-06D811B543D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05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AF859772-24D6-C680-1398-689650BC2639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9566DDF9-08FE-7428-8101-2D1C618460A9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71453608-E570-C59A-76E0-4A43B41EEB49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8EFD74E5-116B-28F2-DB7B-E5D0C8A61276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A76BDFDB-1D44-32D1-7FC2-777D892A88EB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FDBF313B-54A6-53A6-1A22-8DA8B241C92F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4301DA96-EF1D-A1CB-4B3E-F83D36D02857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A22535DF-5CBF-91F7-D806-DA255BE674C7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מציין מיקום של תמונה 4" descr="תמונה שמכילה אומנות קליפיפם, תרשים, ציור, עיצוב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B3C62993-E13D-CA4C-E910-2D0BAB37AE90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1133" t="5978" r="-2882" b="3587"/>
          <a:stretch/>
        </p:blipFill>
        <p:spPr>
          <a:xfrm>
            <a:off x="5082540" y="1179016"/>
            <a:ext cx="3566160" cy="3169917"/>
          </a:xfrm>
        </p:spPr>
      </p:pic>
    </p:spTree>
    <p:extLst>
      <p:ext uri="{BB962C8B-B14F-4D97-AF65-F5344CB8AC3E}">
        <p14:creationId xmlns:p14="http://schemas.microsoft.com/office/powerpoint/2010/main" val="1625276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35"/>
          <p:cNvSpPr txBox="1">
            <a:spLocks noGrp="1"/>
          </p:cNvSpPr>
          <p:nvPr>
            <p:ph type="title"/>
          </p:nvPr>
        </p:nvSpPr>
        <p:spPr>
          <a:xfrm>
            <a:off x="3483935" y="197645"/>
            <a:ext cx="217613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Plan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324" name="Google Shape;2324;p35"/>
          <p:cNvGraphicFramePr/>
          <p:nvPr>
            <p:extLst>
              <p:ext uri="{D42A27DB-BD31-4B8C-83A1-F6EECF244321}">
                <p14:modId xmlns:p14="http://schemas.microsoft.com/office/powerpoint/2010/main" val="2845496385"/>
              </p:ext>
            </p:extLst>
          </p:nvPr>
        </p:nvGraphicFramePr>
        <p:xfrm>
          <a:off x="485017" y="778745"/>
          <a:ext cx="8173965" cy="4321345"/>
        </p:xfrm>
        <a:graphic>
          <a:graphicData uri="http://schemas.openxmlformats.org/drawingml/2006/table">
            <a:tbl>
              <a:tblPr>
                <a:noFill/>
                <a:tableStyleId>{BE2AE965-12F1-4B0A-A488-ABC5CE189C8B}</a:tableStyleId>
              </a:tblPr>
              <a:tblGrid>
                <a:gridCol w="368433">
                  <a:extLst>
                    <a:ext uri="{9D8B030D-6E8A-4147-A177-3AD203B41FA5}">
                      <a16:colId xmlns:a16="http://schemas.microsoft.com/office/drawing/2014/main" val="978598617"/>
                    </a:ext>
                  </a:extLst>
                </a:gridCol>
                <a:gridCol w="28339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77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3895">
                  <a:extLst>
                    <a:ext uri="{9D8B030D-6E8A-4147-A177-3AD203B41FA5}">
                      <a16:colId xmlns:a16="http://schemas.microsoft.com/office/drawing/2014/main" val="1762544545"/>
                    </a:ext>
                  </a:extLst>
                </a:gridCol>
              </a:tblGrid>
              <a:tr h="6886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1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  <a:hlinkClick r:id="" action="ppaction://noaction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Fonts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Clean graph with valid structure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Ensure that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CitationNetwork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 removes duplicates and self-citations and produces the correct node-feature structure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CitationNetwork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86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2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Valid embedding vectors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Verify that the embeddings generated using either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use_gcn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or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use_graphsage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are correctly shaped and non-empty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GraphEmbeddingGenerator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835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3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Embeddings match input size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Ensure the number of embeddings equals the number of nodes provided in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CitationNetwork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GraphEmbeddingGenerator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414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4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Nodes clustered into expected number of groups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Validate that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KMeans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 assigns a cluster label to each node and respects the defined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number_of_clusters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KMeansClustering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6080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5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Expanded matrix constructed correctly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Check that the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construct_expanded_matrix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method in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SpecFProcessor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 builds a matrix using the fixed weights defined for edge and community relationships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SpecFProcessor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86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6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Signal is properly filtered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Ensure that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apply_spectral_filtering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performs Fourier Transform and filtering without error and returns smoothed signals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SpecFProcessor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9">
          <a:extLst>
            <a:ext uri="{FF2B5EF4-FFF2-40B4-BE49-F238E27FC236}">
              <a16:creationId xmlns:a16="http://schemas.microsoft.com/office/drawing/2014/main" id="{20AEDE4D-B51B-409A-15A4-8F521669DA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35">
            <a:extLst>
              <a:ext uri="{FF2B5EF4-FFF2-40B4-BE49-F238E27FC236}">
                <a16:creationId xmlns:a16="http://schemas.microsoft.com/office/drawing/2014/main" id="{BC76B287-A2DC-6069-61F5-D677BAF9B1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64274" y="197645"/>
            <a:ext cx="2015451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Plan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324" name="Google Shape;2324;p35">
            <a:extLst>
              <a:ext uri="{FF2B5EF4-FFF2-40B4-BE49-F238E27FC236}">
                <a16:creationId xmlns:a16="http://schemas.microsoft.com/office/drawing/2014/main" id="{96C836D0-5C15-C382-20BC-5FC14D19DE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2068054"/>
              </p:ext>
            </p:extLst>
          </p:nvPr>
        </p:nvGraphicFramePr>
        <p:xfrm>
          <a:off x="434340" y="778745"/>
          <a:ext cx="8215874" cy="4167108"/>
        </p:xfrm>
        <a:graphic>
          <a:graphicData uri="http://schemas.openxmlformats.org/drawingml/2006/table">
            <a:tbl>
              <a:tblPr>
                <a:noFill/>
                <a:tableStyleId>{BE2AE965-12F1-4B0A-A488-ABC5CE189C8B}</a:tableStyleId>
              </a:tblPr>
              <a:tblGrid>
                <a:gridCol w="436879">
                  <a:extLst>
                    <a:ext uri="{9D8B030D-6E8A-4147-A177-3AD203B41FA5}">
                      <a16:colId xmlns:a16="http://schemas.microsoft.com/office/drawing/2014/main" val="576672248"/>
                    </a:ext>
                  </a:extLst>
                </a:gridCol>
                <a:gridCol w="27349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4346">
                  <a:extLst>
                    <a:ext uri="{9D8B030D-6E8A-4147-A177-3AD203B41FA5}">
                      <a16:colId xmlns:a16="http://schemas.microsoft.com/office/drawing/2014/main" val="1762544545"/>
                    </a:ext>
                  </a:extLst>
                </a:gridCol>
              </a:tblGrid>
              <a:tr h="83342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7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Deviations are computed accurately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Validate that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compute_deviation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returns a list of absolute differences between raw and filtered signals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SpecFProcessor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50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8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Anomalies are detected using the correct threshold logic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Confirm that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detect_anomalies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uses the formula: (mean + 2 * std) / max to flag outliers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SpecFProcessor</a:t>
                      </a:r>
                      <a:endParaRPr lang="en-US"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50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9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Anomaly report is constructed correctly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Ensure that the report object is created and contains a list of detected anomalous nodes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AnomalyReport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50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10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Object is passed between components correctly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Check that the anomaly report is successfully passed from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AnomalyReport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 to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EvaluationEngine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AnomalyReport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 /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EvaluationEngine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50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11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Consistency checks run correctly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Validate that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consistency_checks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assesses the validity and coherence of the anomaly report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EvaluationEngine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342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12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Final evaluation outputs result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Ensure that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final_evaluation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produces interpretive or metric-based results based on input report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EvaluationEngine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06512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30" name="Google Shape;2830;p55"/>
          <p:cNvGrpSpPr/>
          <p:nvPr/>
        </p:nvGrpSpPr>
        <p:grpSpPr>
          <a:xfrm>
            <a:off x="1206088" y="2576500"/>
            <a:ext cx="1821675" cy="1843100"/>
            <a:chOff x="3357550" y="2881300"/>
            <a:chExt cx="1821675" cy="1843100"/>
          </a:xfrm>
        </p:grpSpPr>
        <p:sp>
          <p:nvSpPr>
            <p:cNvPr id="2831" name="Google Shape;2831;p55"/>
            <p:cNvSpPr/>
            <p:nvPr/>
          </p:nvSpPr>
          <p:spPr>
            <a:xfrm>
              <a:off x="3609975" y="3133725"/>
              <a:ext cx="1340650" cy="1338275"/>
            </a:xfrm>
            <a:custGeom>
              <a:avLst/>
              <a:gdLst/>
              <a:ahLst/>
              <a:cxnLst/>
              <a:rect l="l" t="t" r="r" b="b"/>
              <a:pathLst>
                <a:path w="53626" h="53531" extrusionOk="0">
                  <a:moveTo>
                    <a:pt x="26765" y="572"/>
                  </a:moveTo>
                  <a:lnTo>
                    <a:pt x="28099" y="667"/>
                  </a:lnTo>
                  <a:lnTo>
                    <a:pt x="29432" y="762"/>
                  </a:lnTo>
                  <a:lnTo>
                    <a:pt x="30766" y="953"/>
                  </a:lnTo>
                  <a:lnTo>
                    <a:pt x="32004" y="1143"/>
                  </a:lnTo>
                  <a:lnTo>
                    <a:pt x="33338" y="1429"/>
                  </a:lnTo>
                  <a:lnTo>
                    <a:pt x="34576" y="1810"/>
                  </a:lnTo>
                  <a:lnTo>
                    <a:pt x="35719" y="2191"/>
                  </a:lnTo>
                  <a:lnTo>
                    <a:pt x="36957" y="2667"/>
                  </a:lnTo>
                  <a:lnTo>
                    <a:pt x="38100" y="3239"/>
                  </a:lnTo>
                  <a:lnTo>
                    <a:pt x="39243" y="3810"/>
                  </a:lnTo>
                  <a:lnTo>
                    <a:pt x="40291" y="4382"/>
                  </a:lnTo>
                  <a:lnTo>
                    <a:pt x="41434" y="5048"/>
                  </a:lnTo>
                  <a:lnTo>
                    <a:pt x="42386" y="5810"/>
                  </a:lnTo>
                  <a:lnTo>
                    <a:pt x="43434" y="6572"/>
                  </a:lnTo>
                  <a:lnTo>
                    <a:pt x="44387" y="7430"/>
                  </a:lnTo>
                  <a:lnTo>
                    <a:pt x="45244" y="8287"/>
                  </a:lnTo>
                  <a:lnTo>
                    <a:pt x="46101" y="9144"/>
                  </a:lnTo>
                  <a:lnTo>
                    <a:pt x="46958" y="10097"/>
                  </a:lnTo>
                  <a:lnTo>
                    <a:pt x="47720" y="11144"/>
                  </a:lnTo>
                  <a:lnTo>
                    <a:pt x="48482" y="12192"/>
                  </a:lnTo>
                  <a:lnTo>
                    <a:pt x="49149" y="13240"/>
                  </a:lnTo>
                  <a:lnTo>
                    <a:pt x="49816" y="14288"/>
                  </a:lnTo>
                  <a:lnTo>
                    <a:pt x="50387" y="15431"/>
                  </a:lnTo>
                  <a:lnTo>
                    <a:pt x="50864" y="16574"/>
                  </a:lnTo>
                  <a:lnTo>
                    <a:pt x="51340" y="17812"/>
                  </a:lnTo>
                  <a:lnTo>
                    <a:pt x="51721" y="18955"/>
                  </a:lnTo>
                  <a:lnTo>
                    <a:pt x="52102" y="20193"/>
                  </a:lnTo>
                  <a:lnTo>
                    <a:pt x="52388" y="21527"/>
                  </a:lnTo>
                  <a:lnTo>
                    <a:pt x="52673" y="22765"/>
                  </a:lnTo>
                  <a:lnTo>
                    <a:pt x="52769" y="24098"/>
                  </a:lnTo>
                  <a:lnTo>
                    <a:pt x="52864" y="25432"/>
                  </a:lnTo>
                  <a:lnTo>
                    <a:pt x="52959" y="26765"/>
                  </a:lnTo>
                  <a:lnTo>
                    <a:pt x="52864" y="28099"/>
                  </a:lnTo>
                  <a:lnTo>
                    <a:pt x="52769" y="29432"/>
                  </a:lnTo>
                  <a:lnTo>
                    <a:pt x="52673" y="30766"/>
                  </a:lnTo>
                  <a:lnTo>
                    <a:pt x="52388" y="32004"/>
                  </a:lnTo>
                  <a:lnTo>
                    <a:pt x="52102" y="33338"/>
                  </a:lnTo>
                  <a:lnTo>
                    <a:pt x="51721" y="34576"/>
                  </a:lnTo>
                  <a:lnTo>
                    <a:pt x="51340" y="35719"/>
                  </a:lnTo>
                  <a:lnTo>
                    <a:pt x="50864" y="36957"/>
                  </a:lnTo>
                  <a:lnTo>
                    <a:pt x="50387" y="38100"/>
                  </a:lnTo>
                  <a:lnTo>
                    <a:pt x="49816" y="39243"/>
                  </a:lnTo>
                  <a:lnTo>
                    <a:pt x="49149" y="40291"/>
                  </a:lnTo>
                  <a:lnTo>
                    <a:pt x="48482" y="41339"/>
                  </a:lnTo>
                  <a:lnTo>
                    <a:pt x="47720" y="42386"/>
                  </a:lnTo>
                  <a:lnTo>
                    <a:pt x="46958" y="43434"/>
                  </a:lnTo>
                  <a:lnTo>
                    <a:pt x="46101" y="44291"/>
                  </a:lnTo>
                  <a:lnTo>
                    <a:pt x="45244" y="45244"/>
                  </a:lnTo>
                  <a:lnTo>
                    <a:pt x="44387" y="46101"/>
                  </a:lnTo>
                  <a:lnTo>
                    <a:pt x="43434" y="46958"/>
                  </a:lnTo>
                  <a:lnTo>
                    <a:pt x="42386" y="47720"/>
                  </a:lnTo>
                  <a:lnTo>
                    <a:pt x="41434" y="48482"/>
                  </a:lnTo>
                  <a:lnTo>
                    <a:pt x="40291" y="49149"/>
                  </a:lnTo>
                  <a:lnTo>
                    <a:pt x="39243" y="49721"/>
                  </a:lnTo>
                  <a:lnTo>
                    <a:pt x="38100" y="50292"/>
                  </a:lnTo>
                  <a:lnTo>
                    <a:pt x="36957" y="50864"/>
                  </a:lnTo>
                  <a:lnTo>
                    <a:pt x="35719" y="51340"/>
                  </a:lnTo>
                  <a:lnTo>
                    <a:pt x="34576" y="51721"/>
                  </a:lnTo>
                  <a:lnTo>
                    <a:pt x="33338" y="52102"/>
                  </a:lnTo>
                  <a:lnTo>
                    <a:pt x="32004" y="52388"/>
                  </a:lnTo>
                  <a:lnTo>
                    <a:pt x="30766" y="52578"/>
                  </a:lnTo>
                  <a:lnTo>
                    <a:pt x="29432" y="52769"/>
                  </a:lnTo>
                  <a:lnTo>
                    <a:pt x="28099" y="52864"/>
                  </a:lnTo>
                  <a:lnTo>
                    <a:pt x="26765" y="52959"/>
                  </a:lnTo>
                  <a:lnTo>
                    <a:pt x="25432" y="52864"/>
                  </a:lnTo>
                  <a:lnTo>
                    <a:pt x="24098" y="52769"/>
                  </a:lnTo>
                  <a:lnTo>
                    <a:pt x="22765" y="52578"/>
                  </a:lnTo>
                  <a:lnTo>
                    <a:pt x="21527" y="52388"/>
                  </a:lnTo>
                  <a:lnTo>
                    <a:pt x="20288" y="52102"/>
                  </a:lnTo>
                  <a:lnTo>
                    <a:pt x="19050" y="51721"/>
                  </a:lnTo>
                  <a:lnTo>
                    <a:pt x="17812" y="51340"/>
                  </a:lnTo>
                  <a:lnTo>
                    <a:pt x="16574" y="50864"/>
                  </a:lnTo>
                  <a:lnTo>
                    <a:pt x="15431" y="50292"/>
                  </a:lnTo>
                  <a:lnTo>
                    <a:pt x="14288" y="49721"/>
                  </a:lnTo>
                  <a:lnTo>
                    <a:pt x="13240" y="49149"/>
                  </a:lnTo>
                  <a:lnTo>
                    <a:pt x="12192" y="48482"/>
                  </a:lnTo>
                  <a:lnTo>
                    <a:pt x="11144" y="47720"/>
                  </a:lnTo>
                  <a:lnTo>
                    <a:pt x="10192" y="46958"/>
                  </a:lnTo>
                  <a:lnTo>
                    <a:pt x="9239" y="46101"/>
                  </a:lnTo>
                  <a:lnTo>
                    <a:pt x="8287" y="45244"/>
                  </a:lnTo>
                  <a:lnTo>
                    <a:pt x="7430" y="44291"/>
                  </a:lnTo>
                  <a:lnTo>
                    <a:pt x="6572" y="43434"/>
                  </a:lnTo>
                  <a:lnTo>
                    <a:pt x="5810" y="42386"/>
                  </a:lnTo>
                  <a:lnTo>
                    <a:pt x="5144" y="41339"/>
                  </a:lnTo>
                  <a:lnTo>
                    <a:pt x="4382" y="40291"/>
                  </a:lnTo>
                  <a:lnTo>
                    <a:pt x="3810" y="39243"/>
                  </a:lnTo>
                  <a:lnTo>
                    <a:pt x="3239" y="38100"/>
                  </a:lnTo>
                  <a:lnTo>
                    <a:pt x="2667" y="36957"/>
                  </a:lnTo>
                  <a:lnTo>
                    <a:pt x="2191" y="35719"/>
                  </a:lnTo>
                  <a:lnTo>
                    <a:pt x="1810" y="34576"/>
                  </a:lnTo>
                  <a:lnTo>
                    <a:pt x="1429" y="33338"/>
                  </a:lnTo>
                  <a:lnTo>
                    <a:pt x="1143" y="32004"/>
                  </a:lnTo>
                  <a:lnTo>
                    <a:pt x="953" y="30766"/>
                  </a:lnTo>
                  <a:lnTo>
                    <a:pt x="762" y="29432"/>
                  </a:lnTo>
                  <a:lnTo>
                    <a:pt x="667" y="28099"/>
                  </a:lnTo>
                  <a:lnTo>
                    <a:pt x="667" y="26765"/>
                  </a:lnTo>
                  <a:lnTo>
                    <a:pt x="667" y="25432"/>
                  </a:lnTo>
                  <a:lnTo>
                    <a:pt x="762" y="24098"/>
                  </a:lnTo>
                  <a:lnTo>
                    <a:pt x="953" y="22765"/>
                  </a:lnTo>
                  <a:lnTo>
                    <a:pt x="1143" y="21527"/>
                  </a:lnTo>
                  <a:lnTo>
                    <a:pt x="1429" y="20193"/>
                  </a:lnTo>
                  <a:lnTo>
                    <a:pt x="1810" y="18955"/>
                  </a:lnTo>
                  <a:lnTo>
                    <a:pt x="2191" y="17812"/>
                  </a:lnTo>
                  <a:lnTo>
                    <a:pt x="2667" y="16574"/>
                  </a:lnTo>
                  <a:lnTo>
                    <a:pt x="3239" y="15431"/>
                  </a:lnTo>
                  <a:lnTo>
                    <a:pt x="3810" y="14288"/>
                  </a:lnTo>
                  <a:lnTo>
                    <a:pt x="4382" y="13240"/>
                  </a:lnTo>
                  <a:lnTo>
                    <a:pt x="5144" y="12192"/>
                  </a:lnTo>
                  <a:lnTo>
                    <a:pt x="5810" y="11144"/>
                  </a:lnTo>
                  <a:lnTo>
                    <a:pt x="6572" y="10097"/>
                  </a:lnTo>
                  <a:lnTo>
                    <a:pt x="7430" y="9144"/>
                  </a:lnTo>
                  <a:lnTo>
                    <a:pt x="8287" y="8287"/>
                  </a:lnTo>
                  <a:lnTo>
                    <a:pt x="9239" y="7430"/>
                  </a:lnTo>
                  <a:lnTo>
                    <a:pt x="10192" y="6572"/>
                  </a:lnTo>
                  <a:lnTo>
                    <a:pt x="11144" y="5810"/>
                  </a:lnTo>
                  <a:lnTo>
                    <a:pt x="12192" y="5048"/>
                  </a:lnTo>
                  <a:lnTo>
                    <a:pt x="13240" y="4382"/>
                  </a:lnTo>
                  <a:lnTo>
                    <a:pt x="14288" y="3810"/>
                  </a:lnTo>
                  <a:lnTo>
                    <a:pt x="15431" y="3239"/>
                  </a:lnTo>
                  <a:lnTo>
                    <a:pt x="16574" y="2667"/>
                  </a:lnTo>
                  <a:lnTo>
                    <a:pt x="17812" y="2191"/>
                  </a:lnTo>
                  <a:lnTo>
                    <a:pt x="19050" y="1810"/>
                  </a:lnTo>
                  <a:lnTo>
                    <a:pt x="20288" y="1429"/>
                  </a:lnTo>
                  <a:lnTo>
                    <a:pt x="21527" y="1143"/>
                  </a:lnTo>
                  <a:lnTo>
                    <a:pt x="22765" y="953"/>
                  </a:lnTo>
                  <a:lnTo>
                    <a:pt x="24098" y="762"/>
                  </a:lnTo>
                  <a:lnTo>
                    <a:pt x="25432" y="667"/>
                  </a:lnTo>
                  <a:lnTo>
                    <a:pt x="26765" y="572"/>
                  </a:lnTo>
                  <a:close/>
                  <a:moveTo>
                    <a:pt x="25432" y="0"/>
                  </a:moveTo>
                  <a:lnTo>
                    <a:pt x="24003" y="95"/>
                  </a:lnTo>
                  <a:lnTo>
                    <a:pt x="22670" y="286"/>
                  </a:lnTo>
                  <a:lnTo>
                    <a:pt x="21431" y="476"/>
                  </a:lnTo>
                  <a:lnTo>
                    <a:pt x="20098" y="762"/>
                  </a:lnTo>
                  <a:lnTo>
                    <a:pt x="18860" y="1143"/>
                  </a:lnTo>
                  <a:lnTo>
                    <a:pt x="17621" y="1619"/>
                  </a:lnTo>
                  <a:lnTo>
                    <a:pt x="16383" y="2096"/>
                  </a:lnTo>
                  <a:lnTo>
                    <a:pt x="15145" y="2572"/>
                  </a:lnTo>
                  <a:lnTo>
                    <a:pt x="14002" y="3239"/>
                  </a:lnTo>
                  <a:lnTo>
                    <a:pt x="12859" y="3810"/>
                  </a:lnTo>
                  <a:lnTo>
                    <a:pt x="11811" y="4572"/>
                  </a:lnTo>
                  <a:lnTo>
                    <a:pt x="10763" y="5334"/>
                  </a:lnTo>
                  <a:lnTo>
                    <a:pt x="9716" y="6096"/>
                  </a:lnTo>
                  <a:lnTo>
                    <a:pt x="8763" y="6953"/>
                  </a:lnTo>
                  <a:lnTo>
                    <a:pt x="7811" y="7811"/>
                  </a:lnTo>
                  <a:lnTo>
                    <a:pt x="6953" y="8763"/>
                  </a:lnTo>
                  <a:lnTo>
                    <a:pt x="6096" y="9716"/>
                  </a:lnTo>
                  <a:lnTo>
                    <a:pt x="5334" y="10763"/>
                  </a:lnTo>
                  <a:lnTo>
                    <a:pt x="4572" y="11811"/>
                  </a:lnTo>
                  <a:lnTo>
                    <a:pt x="3905" y="12859"/>
                  </a:lnTo>
                  <a:lnTo>
                    <a:pt x="3239" y="14002"/>
                  </a:lnTo>
                  <a:lnTo>
                    <a:pt x="2667" y="15145"/>
                  </a:lnTo>
                  <a:lnTo>
                    <a:pt x="2096" y="16383"/>
                  </a:lnTo>
                  <a:lnTo>
                    <a:pt x="1619" y="17526"/>
                  </a:lnTo>
                  <a:lnTo>
                    <a:pt x="1143" y="18764"/>
                  </a:lnTo>
                  <a:lnTo>
                    <a:pt x="857" y="20098"/>
                  </a:lnTo>
                  <a:lnTo>
                    <a:pt x="572" y="21336"/>
                  </a:lnTo>
                  <a:lnTo>
                    <a:pt x="286" y="22670"/>
                  </a:lnTo>
                  <a:lnTo>
                    <a:pt x="95" y="24003"/>
                  </a:lnTo>
                  <a:lnTo>
                    <a:pt x="0" y="25432"/>
                  </a:lnTo>
                  <a:lnTo>
                    <a:pt x="0" y="26765"/>
                  </a:lnTo>
                  <a:lnTo>
                    <a:pt x="0" y="28099"/>
                  </a:lnTo>
                  <a:lnTo>
                    <a:pt x="95" y="29528"/>
                  </a:lnTo>
                  <a:lnTo>
                    <a:pt x="286" y="30861"/>
                  </a:lnTo>
                  <a:lnTo>
                    <a:pt x="572" y="32195"/>
                  </a:lnTo>
                  <a:lnTo>
                    <a:pt x="857" y="33433"/>
                  </a:lnTo>
                  <a:lnTo>
                    <a:pt x="1143" y="34766"/>
                  </a:lnTo>
                  <a:lnTo>
                    <a:pt x="1619" y="36005"/>
                  </a:lnTo>
                  <a:lnTo>
                    <a:pt x="2096" y="37148"/>
                  </a:lnTo>
                  <a:lnTo>
                    <a:pt x="2667" y="38386"/>
                  </a:lnTo>
                  <a:lnTo>
                    <a:pt x="3239" y="39529"/>
                  </a:lnTo>
                  <a:lnTo>
                    <a:pt x="3905" y="40672"/>
                  </a:lnTo>
                  <a:lnTo>
                    <a:pt x="4572" y="41720"/>
                  </a:lnTo>
                  <a:lnTo>
                    <a:pt x="5334" y="42767"/>
                  </a:lnTo>
                  <a:lnTo>
                    <a:pt x="6096" y="43815"/>
                  </a:lnTo>
                  <a:lnTo>
                    <a:pt x="6953" y="44768"/>
                  </a:lnTo>
                  <a:lnTo>
                    <a:pt x="7811" y="45720"/>
                  </a:lnTo>
                  <a:lnTo>
                    <a:pt x="8763" y="46577"/>
                  </a:lnTo>
                  <a:lnTo>
                    <a:pt x="9716" y="47435"/>
                  </a:lnTo>
                  <a:lnTo>
                    <a:pt x="10763" y="48197"/>
                  </a:lnTo>
                  <a:lnTo>
                    <a:pt x="11811" y="48959"/>
                  </a:lnTo>
                  <a:lnTo>
                    <a:pt x="12859" y="49721"/>
                  </a:lnTo>
                  <a:lnTo>
                    <a:pt x="14002" y="50292"/>
                  </a:lnTo>
                  <a:lnTo>
                    <a:pt x="15145" y="50959"/>
                  </a:lnTo>
                  <a:lnTo>
                    <a:pt x="16383" y="51435"/>
                  </a:lnTo>
                  <a:lnTo>
                    <a:pt x="17621" y="51911"/>
                  </a:lnTo>
                  <a:lnTo>
                    <a:pt x="18860" y="52388"/>
                  </a:lnTo>
                  <a:lnTo>
                    <a:pt x="20098" y="52673"/>
                  </a:lnTo>
                  <a:lnTo>
                    <a:pt x="21431" y="53054"/>
                  </a:lnTo>
                  <a:lnTo>
                    <a:pt x="22670" y="53245"/>
                  </a:lnTo>
                  <a:lnTo>
                    <a:pt x="24003" y="53435"/>
                  </a:lnTo>
                  <a:lnTo>
                    <a:pt x="25432" y="53531"/>
                  </a:lnTo>
                  <a:lnTo>
                    <a:pt x="28194" y="53531"/>
                  </a:lnTo>
                  <a:lnTo>
                    <a:pt x="29528" y="53435"/>
                  </a:lnTo>
                  <a:lnTo>
                    <a:pt x="30861" y="53245"/>
                  </a:lnTo>
                  <a:lnTo>
                    <a:pt x="32195" y="53054"/>
                  </a:lnTo>
                  <a:lnTo>
                    <a:pt x="33433" y="52673"/>
                  </a:lnTo>
                  <a:lnTo>
                    <a:pt x="34766" y="52388"/>
                  </a:lnTo>
                  <a:lnTo>
                    <a:pt x="36005" y="51911"/>
                  </a:lnTo>
                  <a:lnTo>
                    <a:pt x="37243" y="51435"/>
                  </a:lnTo>
                  <a:lnTo>
                    <a:pt x="38386" y="50959"/>
                  </a:lnTo>
                  <a:lnTo>
                    <a:pt x="39529" y="50292"/>
                  </a:lnTo>
                  <a:lnTo>
                    <a:pt x="40672" y="49721"/>
                  </a:lnTo>
                  <a:lnTo>
                    <a:pt x="41720" y="48959"/>
                  </a:lnTo>
                  <a:lnTo>
                    <a:pt x="42767" y="48197"/>
                  </a:lnTo>
                  <a:lnTo>
                    <a:pt x="43815" y="47435"/>
                  </a:lnTo>
                  <a:lnTo>
                    <a:pt x="44768" y="46577"/>
                  </a:lnTo>
                  <a:lnTo>
                    <a:pt x="45720" y="45720"/>
                  </a:lnTo>
                  <a:lnTo>
                    <a:pt x="46577" y="44768"/>
                  </a:lnTo>
                  <a:lnTo>
                    <a:pt x="47435" y="43815"/>
                  </a:lnTo>
                  <a:lnTo>
                    <a:pt x="48292" y="42767"/>
                  </a:lnTo>
                  <a:lnTo>
                    <a:pt x="48959" y="41720"/>
                  </a:lnTo>
                  <a:lnTo>
                    <a:pt x="49721" y="40672"/>
                  </a:lnTo>
                  <a:lnTo>
                    <a:pt x="50387" y="39529"/>
                  </a:lnTo>
                  <a:lnTo>
                    <a:pt x="50959" y="38386"/>
                  </a:lnTo>
                  <a:lnTo>
                    <a:pt x="51435" y="37148"/>
                  </a:lnTo>
                  <a:lnTo>
                    <a:pt x="51911" y="36005"/>
                  </a:lnTo>
                  <a:lnTo>
                    <a:pt x="52388" y="34766"/>
                  </a:lnTo>
                  <a:lnTo>
                    <a:pt x="52769" y="33433"/>
                  </a:lnTo>
                  <a:lnTo>
                    <a:pt x="53054" y="32195"/>
                  </a:lnTo>
                  <a:lnTo>
                    <a:pt x="53245" y="30861"/>
                  </a:lnTo>
                  <a:lnTo>
                    <a:pt x="53435" y="29528"/>
                  </a:lnTo>
                  <a:lnTo>
                    <a:pt x="53531" y="28099"/>
                  </a:lnTo>
                  <a:lnTo>
                    <a:pt x="53626" y="26765"/>
                  </a:lnTo>
                  <a:lnTo>
                    <a:pt x="53531" y="25432"/>
                  </a:lnTo>
                  <a:lnTo>
                    <a:pt x="53435" y="24003"/>
                  </a:lnTo>
                  <a:lnTo>
                    <a:pt x="53245" y="22670"/>
                  </a:lnTo>
                  <a:lnTo>
                    <a:pt x="53054" y="21336"/>
                  </a:lnTo>
                  <a:lnTo>
                    <a:pt x="52769" y="20098"/>
                  </a:lnTo>
                  <a:lnTo>
                    <a:pt x="52388" y="18764"/>
                  </a:lnTo>
                  <a:lnTo>
                    <a:pt x="51911" y="17526"/>
                  </a:lnTo>
                  <a:lnTo>
                    <a:pt x="51435" y="16383"/>
                  </a:lnTo>
                  <a:lnTo>
                    <a:pt x="50959" y="15145"/>
                  </a:lnTo>
                  <a:lnTo>
                    <a:pt x="50387" y="14002"/>
                  </a:lnTo>
                  <a:lnTo>
                    <a:pt x="49721" y="12859"/>
                  </a:lnTo>
                  <a:lnTo>
                    <a:pt x="48959" y="11811"/>
                  </a:lnTo>
                  <a:lnTo>
                    <a:pt x="48292" y="10763"/>
                  </a:lnTo>
                  <a:lnTo>
                    <a:pt x="47435" y="9716"/>
                  </a:lnTo>
                  <a:lnTo>
                    <a:pt x="46577" y="8763"/>
                  </a:lnTo>
                  <a:lnTo>
                    <a:pt x="45720" y="7811"/>
                  </a:lnTo>
                  <a:lnTo>
                    <a:pt x="44768" y="6953"/>
                  </a:lnTo>
                  <a:lnTo>
                    <a:pt x="43815" y="6096"/>
                  </a:lnTo>
                  <a:lnTo>
                    <a:pt x="42767" y="5334"/>
                  </a:lnTo>
                  <a:lnTo>
                    <a:pt x="41720" y="4572"/>
                  </a:lnTo>
                  <a:lnTo>
                    <a:pt x="40672" y="3810"/>
                  </a:lnTo>
                  <a:lnTo>
                    <a:pt x="39529" y="3239"/>
                  </a:lnTo>
                  <a:lnTo>
                    <a:pt x="38386" y="2572"/>
                  </a:lnTo>
                  <a:lnTo>
                    <a:pt x="37243" y="2096"/>
                  </a:lnTo>
                  <a:lnTo>
                    <a:pt x="36005" y="1619"/>
                  </a:lnTo>
                  <a:lnTo>
                    <a:pt x="34766" y="1143"/>
                  </a:lnTo>
                  <a:lnTo>
                    <a:pt x="33433" y="762"/>
                  </a:lnTo>
                  <a:lnTo>
                    <a:pt x="32195" y="476"/>
                  </a:lnTo>
                  <a:lnTo>
                    <a:pt x="30861" y="286"/>
                  </a:lnTo>
                  <a:lnTo>
                    <a:pt x="29528" y="95"/>
                  </a:lnTo>
                  <a:lnTo>
                    <a:pt x="28194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5"/>
            <p:cNvSpPr/>
            <p:nvPr/>
          </p:nvSpPr>
          <p:spPr>
            <a:xfrm>
              <a:off x="3517100" y="3040850"/>
              <a:ext cx="1524025" cy="1524025"/>
            </a:xfrm>
            <a:custGeom>
              <a:avLst/>
              <a:gdLst/>
              <a:ahLst/>
              <a:cxnLst/>
              <a:rect l="l" t="t" r="r" b="b"/>
              <a:pathLst>
                <a:path w="60961" h="60961" extrusionOk="0">
                  <a:moveTo>
                    <a:pt x="31909" y="2477"/>
                  </a:moveTo>
                  <a:lnTo>
                    <a:pt x="33338" y="2572"/>
                  </a:lnTo>
                  <a:lnTo>
                    <a:pt x="34767" y="2763"/>
                  </a:lnTo>
                  <a:lnTo>
                    <a:pt x="36100" y="3048"/>
                  </a:lnTo>
                  <a:lnTo>
                    <a:pt x="37529" y="3334"/>
                  </a:lnTo>
                  <a:lnTo>
                    <a:pt x="38862" y="3715"/>
                  </a:lnTo>
                  <a:lnTo>
                    <a:pt x="40101" y="4191"/>
                  </a:lnTo>
                  <a:lnTo>
                    <a:pt x="41434" y="4668"/>
                  </a:lnTo>
                  <a:lnTo>
                    <a:pt x="42672" y="5239"/>
                  </a:lnTo>
                  <a:lnTo>
                    <a:pt x="43815" y="5811"/>
                  </a:lnTo>
                  <a:lnTo>
                    <a:pt x="45054" y="6477"/>
                  </a:lnTo>
                  <a:lnTo>
                    <a:pt x="46197" y="7239"/>
                  </a:lnTo>
                  <a:lnTo>
                    <a:pt x="47244" y="8001"/>
                  </a:lnTo>
                  <a:lnTo>
                    <a:pt x="48292" y="8859"/>
                  </a:lnTo>
                  <a:lnTo>
                    <a:pt x="49340" y="9716"/>
                  </a:lnTo>
                  <a:lnTo>
                    <a:pt x="50292" y="10668"/>
                  </a:lnTo>
                  <a:lnTo>
                    <a:pt x="51245" y="11621"/>
                  </a:lnTo>
                  <a:lnTo>
                    <a:pt x="52102" y="12669"/>
                  </a:lnTo>
                  <a:lnTo>
                    <a:pt x="52959" y="13716"/>
                  </a:lnTo>
                  <a:lnTo>
                    <a:pt x="53721" y="14859"/>
                  </a:lnTo>
                  <a:lnTo>
                    <a:pt x="54483" y="16002"/>
                  </a:lnTo>
                  <a:lnTo>
                    <a:pt x="55150" y="17145"/>
                  </a:lnTo>
                  <a:lnTo>
                    <a:pt x="55722" y="18384"/>
                  </a:lnTo>
                  <a:lnTo>
                    <a:pt x="56293" y="19622"/>
                  </a:lnTo>
                  <a:lnTo>
                    <a:pt x="56769" y="20860"/>
                  </a:lnTo>
                  <a:lnTo>
                    <a:pt x="57246" y="22194"/>
                  </a:lnTo>
                  <a:lnTo>
                    <a:pt x="57627" y="23527"/>
                  </a:lnTo>
                  <a:lnTo>
                    <a:pt x="57912" y="24861"/>
                  </a:lnTo>
                  <a:lnTo>
                    <a:pt x="58198" y="26194"/>
                  </a:lnTo>
                  <a:lnTo>
                    <a:pt x="58389" y="27623"/>
                  </a:lnTo>
                  <a:lnTo>
                    <a:pt x="58484" y="29052"/>
                  </a:lnTo>
                  <a:lnTo>
                    <a:pt x="58484" y="30480"/>
                  </a:lnTo>
                  <a:lnTo>
                    <a:pt x="58484" y="31909"/>
                  </a:lnTo>
                  <a:lnTo>
                    <a:pt x="58389" y="33338"/>
                  </a:lnTo>
                  <a:lnTo>
                    <a:pt x="58198" y="34767"/>
                  </a:lnTo>
                  <a:lnTo>
                    <a:pt x="57912" y="36100"/>
                  </a:lnTo>
                  <a:lnTo>
                    <a:pt x="57627" y="37434"/>
                  </a:lnTo>
                  <a:lnTo>
                    <a:pt x="57246" y="38767"/>
                  </a:lnTo>
                  <a:lnTo>
                    <a:pt x="56769" y="40101"/>
                  </a:lnTo>
                  <a:lnTo>
                    <a:pt x="56293" y="41339"/>
                  </a:lnTo>
                  <a:lnTo>
                    <a:pt x="55722" y="42577"/>
                  </a:lnTo>
                  <a:lnTo>
                    <a:pt x="55150" y="43815"/>
                  </a:lnTo>
                  <a:lnTo>
                    <a:pt x="54483" y="44958"/>
                  </a:lnTo>
                  <a:lnTo>
                    <a:pt x="53721" y="46101"/>
                  </a:lnTo>
                  <a:lnTo>
                    <a:pt x="52959" y="47244"/>
                  </a:lnTo>
                  <a:lnTo>
                    <a:pt x="52102" y="48292"/>
                  </a:lnTo>
                  <a:lnTo>
                    <a:pt x="51245" y="49340"/>
                  </a:lnTo>
                  <a:lnTo>
                    <a:pt x="50292" y="50292"/>
                  </a:lnTo>
                  <a:lnTo>
                    <a:pt x="49340" y="51245"/>
                  </a:lnTo>
                  <a:lnTo>
                    <a:pt x="48292" y="52102"/>
                  </a:lnTo>
                  <a:lnTo>
                    <a:pt x="47244" y="52959"/>
                  </a:lnTo>
                  <a:lnTo>
                    <a:pt x="46197" y="53721"/>
                  </a:lnTo>
                  <a:lnTo>
                    <a:pt x="45054" y="54483"/>
                  </a:lnTo>
                  <a:lnTo>
                    <a:pt x="43815" y="55150"/>
                  </a:lnTo>
                  <a:lnTo>
                    <a:pt x="42672" y="55722"/>
                  </a:lnTo>
                  <a:lnTo>
                    <a:pt x="41434" y="56293"/>
                  </a:lnTo>
                  <a:lnTo>
                    <a:pt x="40101" y="56769"/>
                  </a:lnTo>
                  <a:lnTo>
                    <a:pt x="38862" y="57246"/>
                  </a:lnTo>
                  <a:lnTo>
                    <a:pt x="37529" y="57627"/>
                  </a:lnTo>
                  <a:lnTo>
                    <a:pt x="36100" y="57912"/>
                  </a:lnTo>
                  <a:lnTo>
                    <a:pt x="34767" y="58198"/>
                  </a:lnTo>
                  <a:lnTo>
                    <a:pt x="33338" y="58389"/>
                  </a:lnTo>
                  <a:lnTo>
                    <a:pt x="31909" y="58484"/>
                  </a:lnTo>
                  <a:lnTo>
                    <a:pt x="29052" y="58484"/>
                  </a:lnTo>
                  <a:lnTo>
                    <a:pt x="27623" y="58389"/>
                  </a:lnTo>
                  <a:lnTo>
                    <a:pt x="26194" y="58198"/>
                  </a:lnTo>
                  <a:lnTo>
                    <a:pt x="24861" y="57912"/>
                  </a:lnTo>
                  <a:lnTo>
                    <a:pt x="23527" y="57627"/>
                  </a:lnTo>
                  <a:lnTo>
                    <a:pt x="22194" y="57246"/>
                  </a:lnTo>
                  <a:lnTo>
                    <a:pt x="20860" y="56769"/>
                  </a:lnTo>
                  <a:lnTo>
                    <a:pt x="19622" y="56293"/>
                  </a:lnTo>
                  <a:lnTo>
                    <a:pt x="18384" y="55722"/>
                  </a:lnTo>
                  <a:lnTo>
                    <a:pt x="17145" y="55150"/>
                  </a:lnTo>
                  <a:lnTo>
                    <a:pt x="16002" y="54483"/>
                  </a:lnTo>
                  <a:lnTo>
                    <a:pt x="14859" y="53721"/>
                  </a:lnTo>
                  <a:lnTo>
                    <a:pt x="13716" y="52959"/>
                  </a:lnTo>
                  <a:lnTo>
                    <a:pt x="12669" y="52102"/>
                  </a:lnTo>
                  <a:lnTo>
                    <a:pt x="11621" y="51245"/>
                  </a:lnTo>
                  <a:lnTo>
                    <a:pt x="10668" y="50292"/>
                  </a:lnTo>
                  <a:lnTo>
                    <a:pt x="9811" y="49340"/>
                  </a:lnTo>
                  <a:lnTo>
                    <a:pt x="8859" y="48292"/>
                  </a:lnTo>
                  <a:lnTo>
                    <a:pt x="8097" y="47244"/>
                  </a:lnTo>
                  <a:lnTo>
                    <a:pt x="7239" y="46101"/>
                  </a:lnTo>
                  <a:lnTo>
                    <a:pt x="6573" y="44958"/>
                  </a:lnTo>
                  <a:lnTo>
                    <a:pt x="5906" y="43815"/>
                  </a:lnTo>
                  <a:lnTo>
                    <a:pt x="5239" y="42577"/>
                  </a:lnTo>
                  <a:lnTo>
                    <a:pt x="4668" y="41339"/>
                  </a:lnTo>
                  <a:lnTo>
                    <a:pt x="4191" y="40101"/>
                  </a:lnTo>
                  <a:lnTo>
                    <a:pt x="3715" y="38767"/>
                  </a:lnTo>
                  <a:lnTo>
                    <a:pt x="3334" y="37434"/>
                  </a:lnTo>
                  <a:lnTo>
                    <a:pt x="3048" y="36100"/>
                  </a:lnTo>
                  <a:lnTo>
                    <a:pt x="2763" y="34767"/>
                  </a:lnTo>
                  <a:lnTo>
                    <a:pt x="2667" y="33338"/>
                  </a:lnTo>
                  <a:lnTo>
                    <a:pt x="2477" y="31909"/>
                  </a:lnTo>
                  <a:lnTo>
                    <a:pt x="2477" y="30480"/>
                  </a:lnTo>
                  <a:lnTo>
                    <a:pt x="2477" y="29052"/>
                  </a:lnTo>
                  <a:lnTo>
                    <a:pt x="2667" y="27623"/>
                  </a:lnTo>
                  <a:lnTo>
                    <a:pt x="2763" y="26194"/>
                  </a:lnTo>
                  <a:lnTo>
                    <a:pt x="3048" y="24861"/>
                  </a:lnTo>
                  <a:lnTo>
                    <a:pt x="3334" y="23527"/>
                  </a:lnTo>
                  <a:lnTo>
                    <a:pt x="3715" y="22194"/>
                  </a:lnTo>
                  <a:lnTo>
                    <a:pt x="4191" y="20860"/>
                  </a:lnTo>
                  <a:lnTo>
                    <a:pt x="4668" y="19622"/>
                  </a:lnTo>
                  <a:lnTo>
                    <a:pt x="5239" y="18384"/>
                  </a:lnTo>
                  <a:lnTo>
                    <a:pt x="5906" y="17145"/>
                  </a:lnTo>
                  <a:lnTo>
                    <a:pt x="6573" y="16002"/>
                  </a:lnTo>
                  <a:lnTo>
                    <a:pt x="7239" y="14859"/>
                  </a:lnTo>
                  <a:lnTo>
                    <a:pt x="8097" y="13716"/>
                  </a:lnTo>
                  <a:lnTo>
                    <a:pt x="8859" y="12669"/>
                  </a:lnTo>
                  <a:lnTo>
                    <a:pt x="9811" y="11621"/>
                  </a:lnTo>
                  <a:lnTo>
                    <a:pt x="10668" y="10668"/>
                  </a:lnTo>
                  <a:lnTo>
                    <a:pt x="11621" y="9716"/>
                  </a:lnTo>
                  <a:lnTo>
                    <a:pt x="12669" y="8859"/>
                  </a:lnTo>
                  <a:lnTo>
                    <a:pt x="13716" y="8001"/>
                  </a:lnTo>
                  <a:lnTo>
                    <a:pt x="14859" y="7239"/>
                  </a:lnTo>
                  <a:lnTo>
                    <a:pt x="16002" y="6477"/>
                  </a:lnTo>
                  <a:lnTo>
                    <a:pt x="17145" y="5811"/>
                  </a:lnTo>
                  <a:lnTo>
                    <a:pt x="18384" y="5239"/>
                  </a:lnTo>
                  <a:lnTo>
                    <a:pt x="19622" y="4668"/>
                  </a:lnTo>
                  <a:lnTo>
                    <a:pt x="20860" y="4191"/>
                  </a:lnTo>
                  <a:lnTo>
                    <a:pt x="22194" y="3715"/>
                  </a:lnTo>
                  <a:lnTo>
                    <a:pt x="23527" y="3334"/>
                  </a:lnTo>
                  <a:lnTo>
                    <a:pt x="24861" y="3048"/>
                  </a:lnTo>
                  <a:lnTo>
                    <a:pt x="26194" y="2763"/>
                  </a:lnTo>
                  <a:lnTo>
                    <a:pt x="27623" y="2572"/>
                  </a:lnTo>
                  <a:lnTo>
                    <a:pt x="29052" y="2477"/>
                  </a:lnTo>
                  <a:close/>
                  <a:moveTo>
                    <a:pt x="30480" y="0"/>
                  </a:moveTo>
                  <a:lnTo>
                    <a:pt x="28956" y="96"/>
                  </a:lnTo>
                  <a:lnTo>
                    <a:pt x="27432" y="191"/>
                  </a:lnTo>
                  <a:lnTo>
                    <a:pt x="25908" y="381"/>
                  </a:lnTo>
                  <a:lnTo>
                    <a:pt x="24384" y="667"/>
                  </a:lnTo>
                  <a:lnTo>
                    <a:pt x="22860" y="953"/>
                  </a:lnTo>
                  <a:lnTo>
                    <a:pt x="21432" y="1429"/>
                  </a:lnTo>
                  <a:lnTo>
                    <a:pt x="20003" y="1905"/>
                  </a:lnTo>
                  <a:lnTo>
                    <a:pt x="18669" y="2382"/>
                  </a:lnTo>
                  <a:lnTo>
                    <a:pt x="17336" y="3048"/>
                  </a:lnTo>
                  <a:lnTo>
                    <a:pt x="16002" y="3715"/>
                  </a:lnTo>
                  <a:lnTo>
                    <a:pt x="14764" y="4477"/>
                  </a:lnTo>
                  <a:lnTo>
                    <a:pt x="13526" y="5239"/>
                  </a:lnTo>
                  <a:lnTo>
                    <a:pt x="12288" y="6096"/>
                  </a:lnTo>
                  <a:lnTo>
                    <a:pt x="11145" y="6954"/>
                  </a:lnTo>
                  <a:lnTo>
                    <a:pt x="10002" y="7906"/>
                  </a:lnTo>
                  <a:lnTo>
                    <a:pt x="8954" y="8954"/>
                  </a:lnTo>
                  <a:lnTo>
                    <a:pt x="8001" y="10002"/>
                  </a:lnTo>
                  <a:lnTo>
                    <a:pt x="7049" y="11145"/>
                  </a:lnTo>
                  <a:lnTo>
                    <a:pt x="6096" y="12288"/>
                  </a:lnTo>
                  <a:lnTo>
                    <a:pt x="5239" y="13431"/>
                  </a:lnTo>
                  <a:lnTo>
                    <a:pt x="4477" y="14669"/>
                  </a:lnTo>
                  <a:lnTo>
                    <a:pt x="3715" y="16002"/>
                  </a:lnTo>
                  <a:lnTo>
                    <a:pt x="3048" y="17241"/>
                  </a:lnTo>
                  <a:lnTo>
                    <a:pt x="2477" y="18669"/>
                  </a:lnTo>
                  <a:lnTo>
                    <a:pt x="1905" y="20003"/>
                  </a:lnTo>
                  <a:lnTo>
                    <a:pt x="1429" y="21432"/>
                  </a:lnTo>
                  <a:lnTo>
                    <a:pt x="1048" y="22860"/>
                  </a:lnTo>
                  <a:lnTo>
                    <a:pt x="667" y="24384"/>
                  </a:lnTo>
                  <a:lnTo>
                    <a:pt x="381" y="25813"/>
                  </a:lnTo>
                  <a:lnTo>
                    <a:pt x="191" y="27337"/>
                  </a:lnTo>
                  <a:lnTo>
                    <a:pt x="96" y="28956"/>
                  </a:lnTo>
                  <a:lnTo>
                    <a:pt x="0" y="30480"/>
                  </a:lnTo>
                  <a:lnTo>
                    <a:pt x="96" y="32004"/>
                  </a:lnTo>
                  <a:lnTo>
                    <a:pt x="191" y="33624"/>
                  </a:lnTo>
                  <a:lnTo>
                    <a:pt x="381" y="35148"/>
                  </a:lnTo>
                  <a:lnTo>
                    <a:pt x="667" y="36576"/>
                  </a:lnTo>
                  <a:lnTo>
                    <a:pt x="1048" y="38100"/>
                  </a:lnTo>
                  <a:lnTo>
                    <a:pt x="1429" y="39529"/>
                  </a:lnTo>
                  <a:lnTo>
                    <a:pt x="1905" y="40958"/>
                  </a:lnTo>
                  <a:lnTo>
                    <a:pt x="2477" y="42291"/>
                  </a:lnTo>
                  <a:lnTo>
                    <a:pt x="3048" y="43625"/>
                  </a:lnTo>
                  <a:lnTo>
                    <a:pt x="3715" y="44958"/>
                  </a:lnTo>
                  <a:lnTo>
                    <a:pt x="4477" y="46292"/>
                  </a:lnTo>
                  <a:lnTo>
                    <a:pt x="5239" y="47530"/>
                  </a:lnTo>
                  <a:lnTo>
                    <a:pt x="6096" y="48673"/>
                  </a:lnTo>
                  <a:lnTo>
                    <a:pt x="7049" y="49816"/>
                  </a:lnTo>
                  <a:lnTo>
                    <a:pt x="8001" y="50959"/>
                  </a:lnTo>
                  <a:lnTo>
                    <a:pt x="8954" y="52007"/>
                  </a:lnTo>
                  <a:lnTo>
                    <a:pt x="10002" y="53055"/>
                  </a:lnTo>
                  <a:lnTo>
                    <a:pt x="11145" y="54007"/>
                  </a:lnTo>
                  <a:lnTo>
                    <a:pt x="12288" y="54864"/>
                  </a:lnTo>
                  <a:lnTo>
                    <a:pt x="13526" y="55722"/>
                  </a:lnTo>
                  <a:lnTo>
                    <a:pt x="14764" y="56484"/>
                  </a:lnTo>
                  <a:lnTo>
                    <a:pt x="16002" y="57246"/>
                  </a:lnTo>
                  <a:lnTo>
                    <a:pt x="17336" y="57912"/>
                  </a:lnTo>
                  <a:lnTo>
                    <a:pt x="18669" y="58579"/>
                  </a:lnTo>
                  <a:lnTo>
                    <a:pt x="20003" y="59055"/>
                  </a:lnTo>
                  <a:lnTo>
                    <a:pt x="21432" y="59532"/>
                  </a:lnTo>
                  <a:lnTo>
                    <a:pt x="22860" y="60008"/>
                  </a:lnTo>
                  <a:lnTo>
                    <a:pt x="24384" y="60294"/>
                  </a:lnTo>
                  <a:lnTo>
                    <a:pt x="25908" y="60579"/>
                  </a:lnTo>
                  <a:lnTo>
                    <a:pt x="27432" y="60770"/>
                  </a:lnTo>
                  <a:lnTo>
                    <a:pt x="28956" y="60865"/>
                  </a:lnTo>
                  <a:lnTo>
                    <a:pt x="30480" y="60960"/>
                  </a:lnTo>
                  <a:lnTo>
                    <a:pt x="32100" y="60865"/>
                  </a:lnTo>
                  <a:lnTo>
                    <a:pt x="33624" y="60770"/>
                  </a:lnTo>
                  <a:lnTo>
                    <a:pt x="35148" y="60579"/>
                  </a:lnTo>
                  <a:lnTo>
                    <a:pt x="36672" y="60294"/>
                  </a:lnTo>
                  <a:lnTo>
                    <a:pt x="38100" y="60008"/>
                  </a:lnTo>
                  <a:lnTo>
                    <a:pt x="39529" y="59532"/>
                  </a:lnTo>
                  <a:lnTo>
                    <a:pt x="40958" y="59055"/>
                  </a:lnTo>
                  <a:lnTo>
                    <a:pt x="42387" y="58579"/>
                  </a:lnTo>
                  <a:lnTo>
                    <a:pt x="43720" y="57912"/>
                  </a:lnTo>
                  <a:lnTo>
                    <a:pt x="44958" y="57246"/>
                  </a:lnTo>
                  <a:lnTo>
                    <a:pt x="46292" y="56484"/>
                  </a:lnTo>
                  <a:lnTo>
                    <a:pt x="47530" y="55722"/>
                  </a:lnTo>
                  <a:lnTo>
                    <a:pt x="48673" y="54864"/>
                  </a:lnTo>
                  <a:lnTo>
                    <a:pt x="49816" y="54007"/>
                  </a:lnTo>
                  <a:lnTo>
                    <a:pt x="50959" y="53055"/>
                  </a:lnTo>
                  <a:lnTo>
                    <a:pt x="52007" y="52007"/>
                  </a:lnTo>
                  <a:lnTo>
                    <a:pt x="53055" y="50959"/>
                  </a:lnTo>
                  <a:lnTo>
                    <a:pt x="54007" y="49816"/>
                  </a:lnTo>
                  <a:lnTo>
                    <a:pt x="54864" y="48673"/>
                  </a:lnTo>
                  <a:lnTo>
                    <a:pt x="55722" y="47530"/>
                  </a:lnTo>
                  <a:lnTo>
                    <a:pt x="56579" y="46292"/>
                  </a:lnTo>
                  <a:lnTo>
                    <a:pt x="57246" y="44958"/>
                  </a:lnTo>
                  <a:lnTo>
                    <a:pt x="57912" y="43625"/>
                  </a:lnTo>
                  <a:lnTo>
                    <a:pt x="58579" y="42291"/>
                  </a:lnTo>
                  <a:lnTo>
                    <a:pt x="59055" y="40958"/>
                  </a:lnTo>
                  <a:lnTo>
                    <a:pt x="59627" y="39529"/>
                  </a:lnTo>
                  <a:lnTo>
                    <a:pt x="60008" y="38100"/>
                  </a:lnTo>
                  <a:lnTo>
                    <a:pt x="60294" y="36576"/>
                  </a:lnTo>
                  <a:lnTo>
                    <a:pt x="60579" y="35148"/>
                  </a:lnTo>
                  <a:lnTo>
                    <a:pt x="60770" y="33624"/>
                  </a:lnTo>
                  <a:lnTo>
                    <a:pt x="60960" y="32004"/>
                  </a:lnTo>
                  <a:lnTo>
                    <a:pt x="60960" y="30480"/>
                  </a:lnTo>
                  <a:lnTo>
                    <a:pt x="60960" y="28956"/>
                  </a:lnTo>
                  <a:lnTo>
                    <a:pt x="60770" y="27337"/>
                  </a:lnTo>
                  <a:lnTo>
                    <a:pt x="60579" y="25813"/>
                  </a:lnTo>
                  <a:lnTo>
                    <a:pt x="60294" y="24384"/>
                  </a:lnTo>
                  <a:lnTo>
                    <a:pt x="60008" y="22860"/>
                  </a:lnTo>
                  <a:lnTo>
                    <a:pt x="59627" y="21432"/>
                  </a:lnTo>
                  <a:lnTo>
                    <a:pt x="59055" y="20003"/>
                  </a:lnTo>
                  <a:lnTo>
                    <a:pt x="58579" y="18669"/>
                  </a:lnTo>
                  <a:lnTo>
                    <a:pt x="57912" y="17241"/>
                  </a:lnTo>
                  <a:lnTo>
                    <a:pt x="57246" y="16002"/>
                  </a:lnTo>
                  <a:lnTo>
                    <a:pt x="56579" y="14669"/>
                  </a:lnTo>
                  <a:lnTo>
                    <a:pt x="55722" y="13431"/>
                  </a:lnTo>
                  <a:lnTo>
                    <a:pt x="54864" y="12288"/>
                  </a:lnTo>
                  <a:lnTo>
                    <a:pt x="54007" y="11145"/>
                  </a:lnTo>
                  <a:lnTo>
                    <a:pt x="53055" y="10002"/>
                  </a:lnTo>
                  <a:lnTo>
                    <a:pt x="52007" y="8954"/>
                  </a:lnTo>
                  <a:lnTo>
                    <a:pt x="50959" y="7906"/>
                  </a:lnTo>
                  <a:lnTo>
                    <a:pt x="49816" y="6954"/>
                  </a:lnTo>
                  <a:lnTo>
                    <a:pt x="48673" y="6096"/>
                  </a:lnTo>
                  <a:lnTo>
                    <a:pt x="47530" y="5239"/>
                  </a:lnTo>
                  <a:lnTo>
                    <a:pt x="46292" y="4477"/>
                  </a:lnTo>
                  <a:lnTo>
                    <a:pt x="44958" y="3715"/>
                  </a:lnTo>
                  <a:lnTo>
                    <a:pt x="43720" y="3048"/>
                  </a:lnTo>
                  <a:lnTo>
                    <a:pt x="42387" y="2382"/>
                  </a:lnTo>
                  <a:lnTo>
                    <a:pt x="40958" y="1905"/>
                  </a:lnTo>
                  <a:lnTo>
                    <a:pt x="39529" y="1429"/>
                  </a:lnTo>
                  <a:lnTo>
                    <a:pt x="38100" y="953"/>
                  </a:lnTo>
                  <a:lnTo>
                    <a:pt x="36672" y="667"/>
                  </a:lnTo>
                  <a:lnTo>
                    <a:pt x="35148" y="381"/>
                  </a:lnTo>
                  <a:lnTo>
                    <a:pt x="33624" y="191"/>
                  </a:lnTo>
                  <a:lnTo>
                    <a:pt x="32100" y="96"/>
                  </a:lnTo>
                  <a:lnTo>
                    <a:pt x="3048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5"/>
            <p:cNvSpPr/>
            <p:nvPr/>
          </p:nvSpPr>
          <p:spPr>
            <a:xfrm>
              <a:off x="3378975" y="2902725"/>
              <a:ext cx="1800250" cy="1800250"/>
            </a:xfrm>
            <a:custGeom>
              <a:avLst/>
              <a:gdLst/>
              <a:ahLst/>
              <a:cxnLst/>
              <a:rect l="l" t="t" r="r" b="b"/>
              <a:pathLst>
                <a:path w="72010" h="72010" extrusionOk="0">
                  <a:moveTo>
                    <a:pt x="36005" y="191"/>
                  </a:moveTo>
                  <a:lnTo>
                    <a:pt x="37815" y="287"/>
                  </a:lnTo>
                  <a:lnTo>
                    <a:pt x="39720" y="382"/>
                  </a:lnTo>
                  <a:lnTo>
                    <a:pt x="41435" y="668"/>
                  </a:lnTo>
                  <a:lnTo>
                    <a:pt x="43244" y="953"/>
                  </a:lnTo>
                  <a:lnTo>
                    <a:pt x="44959" y="1334"/>
                  </a:lnTo>
                  <a:lnTo>
                    <a:pt x="46673" y="1811"/>
                  </a:lnTo>
                  <a:lnTo>
                    <a:pt x="48293" y="2382"/>
                  </a:lnTo>
                  <a:lnTo>
                    <a:pt x="49912" y="3049"/>
                  </a:lnTo>
                  <a:lnTo>
                    <a:pt x="51531" y="3716"/>
                  </a:lnTo>
                  <a:lnTo>
                    <a:pt x="53055" y="4573"/>
                  </a:lnTo>
                  <a:lnTo>
                    <a:pt x="54579" y="5430"/>
                  </a:lnTo>
                  <a:lnTo>
                    <a:pt x="56008" y="6383"/>
                  </a:lnTo>
                  <a:lnTo>
                    <a:pt x="57437" y="7335"/>
                  </a:lnTo>
                  <a:lnTo>
                    <a:pt x="58770" y="8383"/>
                  </a:lnTo>
                  <a:lnTo>
                    <a:pt x="60104" y="9526"/>
                  </a:lnTo>
                  <a:lnTo>
                    <a:pt x="61342" y="10669"/>
                  </a:lnTo>
                  <a:lnTo>
                    <a:pt x="62485" y="12002"/>
                  </a:lnTo>
                  <a:lnTo>
                    <a:pt x="63628" y="13241"/>
                  </a:lnTo>
                  <a:lnTo>
                    <a:pt x="64676" y="14574"/>
                  </a:lnTo>
                  <a:lnTo>
                    <a:pt x="65723" y="16003"/>
                  </a:lnTo>
                  <a:lnTo>
                    <a:pt x="66581" y="17432"/>
                  </a:lnTo>
                  <a:lnTo>
                    <a:pt x="67438" y="18956"/>
                  </a:lnTo>
                  <a:lnTo>
                    <a:pt x="68295" y="20480"/>
                  </a:lnTo>
                  <a:lnTo>
                    <a:pt x="68962" y="22099"/>
                  </a:lnTo>
                  <a:lnTo>
                    <a:pt x="69629" y="23718"/>
                  </a:lnTo>
                  <a:lnTo>
                    <a:pt x="70200" y="25337"/>
                  </a:lnTo>
                  <a:lnTo>
                    <a:pt x="70676" y="27052"/>
                  </a:lnTo>
                  <a:lnTo>
                    <a:pt x="71057" y="28766"/>
                  </a:lnTo>
                  <a:lnTo>
                    <a:pt x="71438" y="30576"/>
                  </a:lnTo>
                  <a:lnTo>
                    <a:pt x="71629" y="32386"/>
                  </a:lnTo>
                  <a:lnTo>
                    <a:pt x="71724" y="34196"/>
                  </a:lnTo>
                  <a:lnTo>
                    <a:pt x="71819" y="36005"/>
                  </a:lnTo>
                  <a:lnTo>
                    <a:pt x="71724" y="37815"/>
                  </a:lnTo>
                  <a:lnTo>
                    <a:pt x="71629" y="39625"/>
                  </a:lnTo>
                  <a:lnTo>
                    <a:pt x="71438" y="41435"/>
                  </a:lnTo>
                  <a:lnTo>
                    <a:pt x="71057" y="43244"/>
                  </a:lnTo>
                  <a:lnTo>
                    <a:pt x="70676" y="44959"/>
                  </a:lnTo>
                  <a:lnTo>
                    <a:pt x="70200" y="46673"/>
                  </a:lnTo>
                  <a:lnTo>
                    <a:pt x="69629" y="48293"/>
                  </a:lnTo>
                  <a:lnTo>
                    <a:pt x="68962" y="49912"/>
                  </a:lnTo>
                  <a:lnTo>
                    <a:pt x="68295" y="51531"/>
                  </a:lnTo>
                  <a:lnTo>
                    <a:pt x="67438" y="53055"/>
                  </a:lnTo>
                  <a:lnTo>
                    <a:pt x="66581" y="54579"/>
                  </a:lnTo>
                  <a:lnTo>
                    <a:pt x="65723" y="56008"/>
                  </a:lnTo>
                  <a:lnTo>
                    <a:pt x="64676" y="57437"/>
                  </a:lnTo>
                  <a:lnTo>
                    <a:pt x="63628" y="58770"/>
                  </a:lnTo>
                  <a:lnTo>
                    <a:pt x="62485" y="60008"/>
                  </a:lnTo>
                  <a:lnTo>
                    <a:pt x="61342" y="61342"/>
                  </a:lnTo>
                  <a:lnTo>
                    <a:pt x="60104" y="62485"/>
                  </a:lnTo>
                  <a:lnTo>
                    <a:pt x="58770" y="63628"/>
                  </a:lnTo>
                  <a:lnTo>
                    <a:pt x="57437" y="64676"/>
                  </a:lnTo>
                  <a:lnTo>
                    <a:pt x="56008" y="65628"/>
                  </a:lnTo>
                  <a:lnTo>
                    <a:pt x="54579" y="66581"/>
                  </a:lnTo>
                  <a:lnTo>
                    <a:pt x="53055" y="67438"/>
                  </a:lnTo>
                  <a:lnTo>
                    <a:pt x="51531" y="68295"/>
                  </a:lnTo>
                  <a:lnTo>
                    <a:pt x="49912" y="68962"/>
                  </a:lnTo>
                  <a:lnTo>
                    <a:pt x="48293" y="69629"/>
                  </a:lnTo>
                  <a:lnTo>
                    <a:pt x="46673" y="70200"/>
                  </a:lnTo>
                  <a:lnTo>
                    <a:pt x="44959" y="70676"/>
                  </a:lnTo>
                  <a:lnTo>
                    <a:pt x="43244" y="71057"/>
                  </a:lnTo>
                  <a:lnTo>
                    <a:pt x="41435" y="71343"/>
                  </a:lnTo>
                  <a:lnTo>
                    <a:pt x="39720" y="71629"/>
                  </a:lnTo>
                  <a:lnTo>
                    <a:pt x="37815" y="71724"/>
                  </a:lnTo>
                  <a:lnTo>
                    <a:pt x="36005" y="71819"/>
                  </a:lnTo>
                  <a:lnTo>
                    <a:pt x="34196" y="71724"/>
                  </a:lnTo>
                  <a:lnTo>
                    <a:pt x="32386" y="71629"/>
                  </a:lnTo>
                  <a:lnTo>
                    <a:pt x="30576" y="71343"/>
                  </a:lnTo>
                  <a:lnTo>
                    <a:pt x="28862" y="71057"/>
                  </a:lnTo>
                  <a:lnTo>
                    <a:pt x="27052" y="70676"/>
                  </a:lnTo>
                  <a:lnTo>
                    <a:pt x="25433" y="70200"/>
                  </a:lnTo>
                  <a:lnTo>
                    <a:pt x="23718" y="69629"/>
                  </a:lnTo>
                  <a:lnTo>
                    <a:pt x="22099" y="68962"/>
                  </a:lnTo>
                  <a:lnTo>
                    <a:pt x="20480" y="68295"/>
                  </a:lnTo>
                  <a:lnTo>
                    <a:pt x="18956" y="67438"/>
                  </a:lnTo>
                  <a:lnTo>
                    <a:pt x="17527" y="66581"/>
                  </a:lnTo>
                  <a:lnTo>
                    <a:pt x="16003" y="65628"/>
                  </a:lnTo>
                  <a:lnTo>
                    <a:pt x="14669" y="64676"/>
                  </a:lnTo>
                  <a:lnTo>
                    <a:pt x="13241" y="63628"/>
                  </a:lnTo>
                  <a:lnTo>
                    <a:pt x="12002" y="62485"/>
                  </a:lnTo>
                  <a:lnTo>
                    <a:pt x="10764" y="61342"/>
                  </a:lnTo>
                  <a:lnTo>
                    <a:pt x="9526" y="60008"/>
                  </a:lnTo>
                  <a:lnTo>
                    <a:pt x="8383" y="58770"/>
                  </a:lnTo>
                  <a:lnTo>
                    <a:pt x="7335" y="57437"/>
                  </a:lnTo>
                  <a:lnTo>
                    <a:pt x="6383" y="56008"/>
                  </a:lnTo>
                  <a:lnTo>
                    <a:pt x="5430" y="54579"/>
                  </a:lnTo>
                  <a:lnTo>
                    <a:pt x="4573" y="53055"/>
                  </a:lnTo>
                  <a:lnTo>
                    <a:pt x="3811" y="51531"/>
                  </a:lnTo>
                  <a:lnTo>
                    <a:pt x="3049" y="49912"/>
                  </a:lnTo>
                  <a:lnTo>
                    <a:pt x="2382" y="48293"/>
                  </a:lnTo>
                  <a:lnTo>
                    <a:pt x="1811" y="46673"/>
                  </a:lnTo>
                  <a:lnTo>
                    <a:pt x="1334" y="44959"/>
                  </a:lnTo>
                  <a:lnTo>
                    <a:pt x="953" y="43244"/>
                  </a:lnTo>
                  <a:lnTo>
                    <a:pt x="668" y="41435"/>
                  </a:lnTo>
                  <a:lnTo>
                    <a:pt x="382" y="39625"/>
                  </a:lnTo>
                  <a:lnTo>
                    <a:pt x="287" y="37815"/>
                  </a:lnTo>
                  <a:lnTo>
                    <a:pt x="191" y="36005"/>
                  </a:lnTo>
                  <a:lnTo>
                    <a:pt x="287" y="34196"/>
                  </a:lnTo>
                  <a:lnTo>
                    <a:pt x="382" y="32386"/>
                  </a:lnTo>
                  <a:lnTo>
                    <a:pt x="668" y="30576"/>
                  </a:lnTo>
                  <a:lnTo>
                    <a:pt x="953" y="28766"/>
                  </a:lnTo>
                  <a:lnTo>
                    <a:pt x="1334" y="27052"/>
                  </a:lnTo>
                  <a:lnTo>
                    <a:pt x="1811" y="25337"/>
                  </a:lnTo>
                  <a:lnTo>
                    <a:pt x="2382" y="23718"/>
                  </a:lnTo>
                  <a:lnTo>
                    <a:pt x="3049" y="22099"/>
                  </a:lnTo>
                  <a:lnTo>
                    <a:pt x="3811" y="20480"/>
                  </a:lnTo>
                  <a:lnTo>
                    <a:pt x="4573" y="18956"/>
                  </a:lnTo>
                  <a:lnTo>
                    <a:pt x="5430" y="17432"/>
                  </a:lnTo>
                  <a:lnTo>
                    <a:pt x="6383" y="16003"/>
                  </a:lnTo>
                  <a:lnTo>
                    <a:pt x="7335" y="14574"/>
                  </a:lnTo>
                  <a:lnTo>
                    <a:pt x="8383" y="13241"/>
                  </a:lnTo>
                  <a:lnTo>
                    <a:pt x="9526" y="12002"/>
                  </a:lnTo>
                  <a:lnTo>
                    <a:pt x="10764" y="10669"/>
                  </a:lnTo>
                  <a:lnTo>
                    <a:pt x="12002" y="9526"/>
                  </a:lnTo>
                  <a:lnTo>
                    <a:pt x="13241" y="8383"/>
                  </a:lnTo>
                  <a:lnTo>
                    <a:pt x="14669" y="7335"/>
                  </a:lnTo>
                  <a:lnTo>
                    <a:pt x="16003" y="6383"/>
                  </a:lnTo>
                  <a:lnTo>
                    <a:pt x="17527" y="5430"/>
                  </a:lnTo>
                  <a:lnTo>
                    <a:pt x="18956" y="4573"/>
                  </a:lnTo>
                  <a:lnTo>
                    <a:pt x="20480" y="3716"/>
                  </a:lnTo>
                  <a:lnTo>
                    <a:pt x="22099" y="3049"/>
                  </a:lnTo>
                  <a:lnTo>
                    <a:pt x="23718" y="2382"/>
                  </a:lnTo>
                  <a:lnTo>
                    <a:pt x="25433" y="1811"/>
                  </a:lnTo>
                  <a:lnTo>
                    <a:pt x="27052" y="1334"/>
                  </a:lnTo>
                  <a:lnTo>
                    <a:pt x="28862" y="953"/>
                  </a:lnTo>
                  <a:lnTo>
                    <a:pt x="30576" y="668"/>
                  </a:lnTo>
                  <a:lnTo>
                    <a:pt x="32386" y="382"/>
                  </a:lnTo>
                  <a:lnTo>
                    <a:pt x="34196" y="287"/>
                  </a:lnTo>
                  <a:lnTo>
                    <a:pt x="36005" y="191"/>
                  </a:lnTo>
                  <a:close/>
                  <a:moveTo>
                    <a:pt x="34196" y="1"/>
                  </a:moveTo>
                  <a:lnTo>
                    <a:pt x="32386" y="191"/>
                  </a:lnTo>
                  <a:lnTo>
                    <a:pt x="30576" y="382"/>
                  </a:lnTo>
                  <a:lnTo>
                    <a:pt x="28766" y="763"/>
                  </a:lnTo>
                  <a:lnTo>
                    <a:pt x="27052" y="1144"/>
                  </a:lnTo>
                  <a:lnTo>
                    <a:pt x="25337" y="1620"/>
                  </a:lnTo>
                  <a:lnTo>
                    <a:pt x="23623" y="2192"/>
                  </a:lnTo>
                  <a:lnTo>
                    <a:pt x="22004" y="2858"/>
                  </a:lnTo>
                  <a:lnTo>
                    <a:pt x="20384" y="3525"/>
                  </a:lnTo>
                  <a:lnTo>
                    <a:pt x="18860" y="4382"/>
                  </a:lnTo>
                  <a:lnTo>
                    <a:pt x="17336" y="5240"/>
                  </a:lnTo>
                  <a:lnTo>
                    <a:pt x="15908" y="6192"/>
                  </a:lnTo>
                  <a:lnTo>
                    <a:pt x="14479" y="7145"/>
                  </a:lnTo>
                  <a:lnTo>
                    <a:pt x="13145" y="8192"/>
                  </a:lnTo>
                  <a:lnTo>
                    <a:pt x="11812" y="9335"/>
                  </a:lnTo>
                  <a:lnTo>
                    <a:pt x="10574" y="10574"/>
                  </a:lnTo>
                  <a:lnTo>
                    <a:pt x="9335" y="11812"/>
                  </a:lnTo>
                  <a:lnTo>
                    <a:pt x="8288" y="13145"/>
                  </a:lnTo>
                  <a:lnTo>
                    <a:pt x="7145" y="14479"/>
                  </a:lnTo>
                  <a:lnTo>
                    <a:pt x="6192" y="15908"/>
                  </a:lnTo>
                  <a:lnTo>
                    <a:pt x="5240" y="17336"/>
                  </a:lnTo>
                  <a:lnTo>
                    <a:pt x="4382" y="18860"/>
                  </a:lnTo>
                  <a:lnTo>
                    <a:pt x="3525" y="20384"/>
                  </a:lnTo>
                  <a:lnTo>
                    <a:pt x="2858" y="22004"/>
                  </a:lnTo>
                  <a:lnTo>
                    <a:pt x="2192" y="23623"/>
                  </a:lnTo>
                  <a:lnTo>
                    <a:pt x="1620" y="25337"/>
                  </a:lnTo>
                  <a:lnTo>
                    <a:pt x="1144" y="27052"/>
                  </a:lnTo>
                  <a:lnTo>
                    <a:pt x="763" y="28766"/>
                  </a:lnTo>
                  <a:lnTo>
                    <a:pt x="382" y="30481"/>
                  </a:lnTo>
                  <a:lnTo>
                    <a:pt x="191" y="32291"/>
                  </a:lnTo>
                  <a:lnTo>
                    <a:pt x="96" y="34196"/>
                  </a:lnTo>
                  <a:lnTo>
                    <a:pt x="1" y="36005"/>
                  </a:lnTo>
                  <a:lnTo>
                    <a:pt x="96" y="37815"/>
                  </a:lnTo>
                  <a:lnTo>
                    <a:pt x="191" y="39720"/>
                  </a:lnTo>
                  <a:lnTo>
                    <a:pt x="382" y="41435"/>
                  </a:lnTo>
                  <a:lnTo>
                    <a:pt x="763" y="43244"/>
                  </a:lnTo>
                  <a:lnTo>
                    <a:pt x="1144" y="44959"/>
                  </a:lnTo>
                  <a:lnTo>
                    <a:pt x="1620" y="46673"/>
                  </a:lnTo>
                  <a:lnTo>
                    <a:pt x="2192" y="48388"/>
                  </a:lnTo>
                  <a:lnTo>
                    <a:pt x="2858" y="50007"/>
                  </a:lnTo>
                  <a:lnTo>
                    <a:pt x="3525" y="51626"/>
                  </a:lnTo>
                  <a:lnTo>
                    <a:pt x="4382" y="53150"/>
                  </a:lnTo>
                  <a:lnTo>
                    <a:pt x="5240" y="54674"/>
                  </a:lnTo>
                  <a:lnTo>
                    <a:pt x="6192" y="56103"/>
                  </a:lnTo>
                  <a:lnTo>
                    <a:pt x="7145" y="57532"/>
                  </a:lnTo>
                  <a:lnTo>
                    <a:pt x="8288" y="58865"/>
                  </a:lnTo>
                  <a:lnTo>
                    <a:pt x="9335" y="60199"/>
                  </a:lnTo>
                  <a:lnTo>
                    <a:pt x="10574" y="61437"/>
                  </a:lnTo>
                  <a:lnTo>
                    <a:pt x="11812" y="62675"/>
                  </a:lnTo>
                  <a:lnTo>
                    <a:pt x="13145" y="63818"/>
                  </a:lnTo>
                  <a:lnTo>
                    <a:pt x="14479" y="64866"/>
                  </a:lnTo>
                  <a:lnTo>
                    <a:pt x="15908" y="65819"/>
                  </a:lnTo>
                  <a:lnTo>
                    <a:pt x="17336" y="66771"/>
                  </a:lnTo>
                  <a:lnTo>
                    <a:pt x="18860" y="67628"/>
                  </a:lnTo>
                  <a:lnTo>
                    <a:pt x="20384" y="68486"/>
                  </a:lnTo>
                  <a:lnTo>
                    <a:pt x="22004" y="69152"/>
                  </a:lnTo>
                  <a:lnTo>
                    <a:pt x="23623" y="69819"/>
                  </a:lnTo>
                  <a:lnTo>
                    <a:pt x="25337" y="70391"/>
                  </a:lnTo>
                  <a:lnTo>
                    <a:pt x="27052" y="70867"/>
                  </a:lnTo>
                  <a:lnTo>
                    <a:pt x="28766" y="71248"/>
                  </a:lnTo>
                  <a:lnTo>
                    <a:pt x="30576" y="71629"/>
                  </a:lnTo>
                  <a:lnTo>
                    <a:pt x="32386" y="71819"/>
                  </a:lnTo>
                  <a:lnTo>
                    <a:pt x="34196" y="72010"/>
                  </a:lnTo>
                  <a:lnTo>
                    <a:pt x="37910" y="72010"/>
                  </a:lnTo>
                  <a:lnTo>
                    <a:pt x="39720" y="71819"/>
                  </a:lnTo>
                  <a:lnTo>
                    <a:pt x="41530" y="71629"/>
                  </a:lnTo>
                  <a:lnTo>
                    <a:pt x="43244" y="71248"/>
                  </a:lnTo>
                  <a:lnTo>
                    <a:pt x="45054" y="70867"/>
                  </a:lnTo>
                  <a:lnTo>
                    <a:pt x="46673" y="70391"/>
                  </a:lnTo>
                  <a:lnTo>
                    <a:pt x="48388" y="69819"/>
                  </a:lnTo>
                  <a:lnTo>
                    <a:pt x="50007" y="69152"/>
                  </a:lnTo>
                  <a:lnTo>
                    <a:pt x="51626" y="68486"/>
                  </a:lnTo>
                  <a:lnTo>
                    <a:pt x="53150" y="67628"/>
                  </a:lnTo>
                  <a:lnTo>
                    <a:pt x="54674" y="66771"/>
                  </a:lnTo>
                  <a:lnTo>
                    <a:pt x="56103" y="65819"/>
                  </a:lnTo>
                  <a:lnTo>
                    <a:pt x="57532" y="64866"/>
                  </a:lnTo>
                  <a:lnTo>
                    <a:pt x="58961" y="63818"/>
                  </a:lnTo>
                  <a:lnTo>
                    <a:pt x="60199" y="62675"/>
                  </a:lnTo>
                  <a:lnTo>
                    <a:pt x="61437" y="61437"/>
                  </a:lnTo>
                  <a:lnTo>
                    <a:pt x="62675" y="60199"/>
                  </a:lnTo>
                  <a:lnTo>
                    <a:pt x="63818" y="58865"/>
                  </a:lnTo>
                  <a:lnTo>
                    <a:pt x="64866" y="57532"/>
                  </a:lnTo>
                  <a:lnTo>
                    <a:pt x="65914" y="56103"/>
                  </a:lnTo>
                  <a:lnTo>
                    <a:pt x="66771" y="54674"/>
                  </a:lnTo>
                  <a:lnTo>
                    <a:pt x="67724" y="53150"/>
                  </a:lnTo>
                  <a:lnTo>
                    <a:pt x="68486" y="51626"/>
                  </a:lnTo>
                  <a:lnTo>
                    <a:pt x="69152" y="50007"/>
                  </a:lnTo>
                  <a:lnTo>
                    <a:pt x="69819" y="48388"/>
                  </a:lnTo>
                  <a:lnTo>
                    <a:pt x="70391" y="46673"/>
                  </a:lnTo>
                  <a:lnTo>
                    <a:pt x="70867" y="44959"/>
                  </a:lnTo>
                  <a:lnTo>
                    <a:pt x="71343" y="43244"/>
                  </a:lnTo>
                  <a:lnTo>
                    <a:pt x="71629" y="41435"/>
                  </a:lnTo>
                  <a:lnTo>
                    <a:pt x="71819" y="39720"/>
                  </a:lnTo>
                  <a:lnTo>
                    <a:pt x="72010" y="37815"/>
                  </a:lnTo>
                  <a:lnTo>
                    <a:pt x="72010" y="36005"/>
                  </a:lnTo>
                  <a:lnTo>
                    <a:pt x="72010" y="34196"/>
                  </a:lnTo>
                  <a:lnTo>
                    <a:pt x="71819" y="32291"/>
                  </a:lnTo>
                  <a:lnTo>
                    <a:pt x="71629" y="30481"/>
                  </a:lnTo>
                  <a:lnTo>
                    <a:pt x="71343" y="28766"/>
                  </a:lnTo>
                  <a:lnTo>
                    <a:pt x="70867" y="27052"/>
                  </a:lnTo>
                  <a:lnTo>
                    <a:pt x="70391" y="25337"/>
                  </a:lnTo>
                  <a:lnTo>
                    <a:pt x="69819" y="23623"/>
                  </a:lnTo>
                  <a:lnTo>
                    <a:pt x="69152" y="22004"/>
                  </a:lnTo>
                  <a:lnTo>
                    <a:pt x="68486" y="20384"/>
                  </a:lnTo>
                  <a:lnTo>
                    <a:pt x="67724" y="18860"/>
                  </a:lnTo>
                  <a:lnTo>
                    <a:pt x="66771" y="17336"/>
                  </a:lnTo>
                  <a:lnTo>
                    <a:pt x="65914" y="15908"/>
                  </a:lnTo>
                  <a:lnTo>
                    <a:pt x="64866" y="14479"/>
                  </a:lnTo>
                  <a:lnTo>
                    <a:pt x="63818" y="13145"/>
                  </a:lnTo>
                  <a:lnTo>
                    <a:pt x="62675" y="11812"/>
                  </a:lnTo>
                  <a:lnTo>
                    <a:pt x="61437" y="10574"/>
                  </a:lnTo>
                  <a:lnTo>
                    <a:pt x="60199" y="9335"/>
                  </a:lnTo>
                  <a:lnTo>
                    <a:pt x="58961" y="8192"/>
                  </a:lnTo>
                  <a:lnTo>
                    <a:pt x="57532" y="7145"/>
                  </a:lnTo>
                  <a:lnTo>
                    <a:pt x="56103" y="6192"/>
                  </a:lnTo>
                  <a:lnTo>
                    <a:pt x="54674" y="5240"/>
                  </a:lnTo>
                  <a:lnTo>
                    <a:pt x="53150" y="4382"/>
                  </a:lnTo>
                  <a:lnTo>
                    <a:pt x="51626" y="3525"/>
                  </a:lnTo>
                  <a:lnTo>
                    <a:pt x="50007" y="2858"/>
                  </a:lnTo>
                  <a:lnTo>
                    <a:pt x="48388" y="2192"/>
                  </a:lnTo>
                  <a:lnTo>
                    <a:pt x="46673" y="1620"/>
                  </a:lnTo>
                  <a:lnTo>
                    <a:pt x="45054" y="1144"/>
                  </a:lnTo>
                  <a:lnTo>
                    <a:pt x="43244" y="763"/>
                  </a:lnTo>
                  <a:lnTo>
                    <a:pt x="41530" y="382"/>
                  </a:lnTo>
                  <a:lnTo>
                    <a:pt x="39720" y="191"/>
                  </a:lnTo>
                  <a:lnTo>
                    <a:pt x="3791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5"/>
            <p:cNvSpPr/>
            <p:nvPr/>
          </p:nvSpPr>
          <p:spPr>
            <a:xfrm>
              <a:off x="3638550" y="3162300"/>
              <a:ext cx="1281125" cy="1281125"/>
            </a:xfrm>
            <a:custGeom>
              <a:avLst/>
              <a:gdLst/>
              <a:ahLst/>
              <a:cxnLst/>
              <a:rect l="l" t="t" r="r" b="b"/>
              <a:pathLst>
                <a:path w="51245" h="51245" extrusionOk="0">
                  <a:moveTo>
                    <a:pt x="26956" y="286"/>
                  </a:moveTo>
                  <a:lnTo>
                    <a:pt x="28194" y="381"/>
                  </a:lnTo>
                  <a:lnTo>
                    <a:pt x="29528" y="572"/>
                  </a:lnTo>
                  <a:lnTo>
                    <a:pt x="30766" y="762"/>
                  </a:lnTo>
                  <a:lnTo>
                    <a:pt x="32004" y="1048"/>
                  </a:lnTo>
                  <a:lnTo>
                    <a:pt x="33147" y="1429"/>
                  </a:lnTo>
                  <a:lnTo>
                    <a:pt x="34385" y="1810"/>
                  </a:lnTo>
                  <a:lnTo>
                    <a:pt x="35528" y="2286"/>
                  </a:lnTo>
                  <a:lnTo>
                    <a:pt x="36671" y="2762"/>
                  </a:lnTo>
                  <a:lnTo>
                    <a:pt x="37719" y="3334"/>
                  </a:lnTo>
                  <a:lnTo>
                    <a:pt x="38767" y="3905"/>
                  </a:lnTo>
                  <a:lnTo>
                    <a:pt x="39815" y="4572"/>
                  </a:lnTo>
                  <a:lnTo>
                    <a:pt x="40862" y="5334"/>
                  </a:lnTo>
                  <a:lnTo>
                    <a:pt x="41815" y="6001"/>
                  </a:lnTo>
                  <a:lnTo>
                    <a:pt x="42672" y="6858"/>
                  </a:lnTo>
                  <a:lnTo>
                    <a:pt x="43625" y="7715"/>
                  </a:lnTo>
                  <a:lnTo>
                    <a:pt x="44387" y="8573"/>
                  </a:lnTo>
                  <a:lnTo>
                    <a:pt x="45244" y="9525"/>
                  </a:lnTo>
                  <a:lnTo>
                    <a:pt x="46006" y="10478"/>
                  </a:lnTo>
                  <a:lnTo>
                    <a:pt x="46673" y="11430"/>
                  </a:lnTo>
                  <a:lnTo>
                    <a:pt x="47339" y="12478"/>
                  </a:lnTo>
                  <a:lnTo>
                    <a:pt x="47911" y="13526"/>
                  </a:lnTo>
                  <a:lnTo>
                    <a:pt x="48482" y="14669"/>
                  </a:lnTo>
                  <a:lnTo>
                    <a:pt x="49054" y="15716"/>
                  </a:lnTo>
                  <a:lnTo>
                    <a:pt x="49435" y="16859"/>
                  </a:lnTo>
                  <a:lnTo>
                    <a:pt x="49911" y="18098"/>
                  </a:lnTo>
                  <a:lnTo>
                    <a:pt x="50197" y="19241"/>
                  </a:lnTo>
                  <a:lnTo>
                    <a:pt x="50483" y="20479"/>
                  </a:lnTo>
                  <a:lnTo>
                    <a:pt x="50768" y="21717"/>
                  </a:lnTo>
                  <a:lnTo>
                    <a:pt x="50864" y="23051"/>
                  </a:lnTo>
                  <a:lnTo>
                    <a:pt x="50959" y="24289"/>
                  </a:lnTo>
                  <a:lnTo>
                    <a:pt x="51054" y="25622"/>
                  </a:lnTo>
                  <a:lnTo>
                    <a:pt x="50959" y="26956"/>
                  </a:lnTo>
                  <a:lnTo>
                    <a:pt x="50864" y="28194"/>
                  </a:lnTo>
                  <a:lnTo>
                    <a:pt x="50768" y="29528"/>
                  </a:lnTo>
                  <a:lnTo>
                    <a:pt x="50483" y="30766"/>
                  </a:lnTo>
                  <a:lnTo>
                    <a:pt x="50197" y="32004"/>
                  </a:lnTo>
                  <a:lnTo>
                    <a:pt x="49911" y="33147"/>
                  </a:lnTo>
                  <a:lnTo>
                    <a:pt x="49435" y="34385"/>
                  </a:lnTo>
                  <a:lnTo>
                    <a:pt x="49054" y="35528"/>
                  </a:lnTo>
                  <a:lnTo>
                    <a:pt x="48482" y="36576"/>
                  </a:lnTo>
                  <a:lnTo>
                    <a:pt x="47911" y="37719"/>
                  </a:lnTo>
                  <a:lnTo>
                    <a:pt x="47339" y="38767"/>
                  </a:lnTo>
                  <a:lnTo>
                    <a:pt x="46673" y="39815"/>
                  </a:lnTo>
                  <a:lnTo>
                    <a:pt x="46006" y="40767"/>
                  </a:lnTo>
                  <a:lnTo>
                    <a:pt x="45244" y="41720"/>
                  </a:lnTo>
                  <a:lnTo>
                    <a:pt x="44387" y="42672"/>
                  </a:lnTo>
                  <a:lnTo>
                    <a:pt x="43625" y="43529"/>
                  </a:lnTo>
                  <a:lnTo>
                    <a:pt x="42672" y="44387"/>
                  </a:lnTo>
                  <a:lnTo>
                    <a:pt x="41815" y="45244"/>
                  </a:lnTo>
                  <a:lnTo>
                    <a:pt x="40862" y="45911"/>
                  </a:lnTo>
                  <a:lnTo>
                    <a:pt x="39815" y="46673"/>
                  </a:lnTo>
                  <a:lnTo>
                    <a:pt x="38767" y="47339"/>
                  </a:lnTo>
                  <a:lnTo>
                    <a:pt x="37719" y="47911"/>
                  </a:lnTo>
                  <a:lnTo>
                    <a:pt x="36671" y="48482"/>
                  </a:lnTo>
                  <a:lnTo>
                    <a:pt x="35528" y="48959"/>
                  </a:lnTo>
                  <a:lnTo>
                    <a:pt x="34385" y="49435"/>
                  </a:lnTo>
                  <a:lnTo>
                    <a:pt x="33147" y="49816"/>
                  </a:lnTo>
                  <a:lnTo>
                    <a:pt x="32004" y="50197"/>
                  </a:lnTo>
                  <a:lnTo>
                    <a:pt x="30766" y="50483"/>
                  </a:lnTo>
                  <a:lnTo>
                    <a:pt x="29528" y="50673"/>
                  </a:lnTo>
                  <a:lnTo>
                    <a:pt x="28194" y="50864"/>
                  </a:lnTo>
                  <a:lnTo>
                    <a:pt x="26956" y="50959"/>
                  </a:lnTo>
                  <a:lnTo>
                    <a:pt x="24289" y="50959"/>
                  </a:lnTo>
                  <a:lnTo>
                    <a:pt x="23051" y="50864"/>
                  </a:lnTo>
                  <a:lnTo>
                    <a:pt x="21812" y="50673"/>
                  </a:lnTo>
                  <a:lnTo>
                    <a:pt x="20574" y="50483"/>
                  </a:lnTo>
                  <a:lnTo>
                    <a:pt x="19336" y="50197"/>
                  </a:lnTo>
                  <a:lnTo>
                    <a:pt x="18098" y="49816"/>
                  </a:lnTo>
                  <a:lnTo>
                    <a:pt x="16955" y="49435"/>
                  </a:lnTo>
                  <a:lnTo>
                    <a:pt x="15812" y="48959"/>
                  </a:lnTo>
                  <a:lnTo>
                    <a:pt x="14669" y="48482"/>
                  </a:lnTo>
                  <a:lnTo>
                    <a:pt x="13526" y="47911"/>
                  </a:lnTo>
                  <a:lnTo>
                    <a:pt x="12478" y="47339"/>
                  </a:lnTo>
                  <a:lnTo>
                    <a:pt x="11430" y="46673"/>
                  </a:lnTo>
                  <a:lnTo>
                    <a:pt x="10478" y="45911"/>
                  </a:lnTo>
                  <a:lnTo>
                    <a:pt x="9525" y="45244"/>
                  </a:lnTo>
                  <a:lnTo>
                    <a:pt x="8573" y="44387"/>
                  </a:lnTo>
                  <a:lnTo>
                    <a:pt x="7715" y="43529"/>
                  </a:lnTo>
                  <a:lnTo>
                    <a:pt x="6858" y="42672"/>
                  </a:lnTo>
                  <a:lnTo>
                    <a:pt x="6096" y="41720"/>
                  </a:lnTo>
                  <a:lnTo>
                    <a:pt x="5334" y="40767"/>
                  </a:lnTo>
                  <a:lnTo>
                    <a:pt x="4572" y="39815"/>
                  </a:lnTo>
                  <a:lnTo>
                    <a:pt x="3905" y="38767"/>
                  </a:lnTo>
                  <a:lnTo>
                    <a:pt x="3334" y="37719"/>
                  </a:lnTo>
                  <a:lnTo>
                    <a:pt x="2762" y="36576"/>
                  </a:lnTo>
                  <a:lnTo>
                    <a:pt x="2286" y="35528"/>
                  </a:lnTo>
                  <a:lnTo>
                    <a:pt x="1810" y="34385"/>
                  </a:lnTo>
                  <a:lnTo>
                    <a:pt x="1429" y="33147"/>
                  </a:lnTo>
                  <a:lnTo>
                    <a:pt x="1048" y="32004"/>
                  </a:lnTo>
                  <a:lnTo>
                    <a:pt x="762" y="30766"/>
                  </a:lnTo>
                  <a:lnTo>
                    <a:pt x="572" y="29528"/>
                  </a:lnTo>
                  <a:lnTo>
                    <a:pt x="381" y="28194"/>
                  </a:lnTo>
                  <a:lnTo>
                    <a:pt x="286" y="26956"/>
                  </a:lnTo>
                  <a:lnTo>
                    <a:pt x="286" y="25622"/>
                  </a:lnTo>
                  <a:lnTo>
                    <a:pt x="286" y="24289"/>
                  </a:lnTo>
                  <a:lnTo>
                    <a:pt x="381" y="23051"/>
                  </a:lnTo>
                  <a:lnTo>
                    <a:pt x="572" y="21717"/>
                  </a:lnTo>
                  <a:lnTo>
                    <a:pt x="762" y="20479"/>
                  </a:lnTo>
                  <a:lnTo>
                    <a:pt x="1048" y="19241"/>
                  </a:lnTo>
                  <a:lnTo>
                    <a:pt x="1429" y="18098"/>
                  </a:lnTo>
                  <a:lnTo>
                    <a:pt x="1810" y="16859"/>
                  </a:lnTo>
                  <a:lnTo>
                    <a:pt x="2286" y="15716"/>
                  </a:lnTo>
                  <a:lnTo>
                    <a:pt x="2762" y="14669"/>
                  </a:lnTo>
                  <a:lnTo>
                    <a:pt x="3334" y="13526"/>
                  </a:lnTo>
                  <a:lnTo>
                    <a:pt x="3905" y="12478"/>
                  </a:lnTo>
                  <a:lnTo>
                    <a:pt x="4572" y="11430"/>
                  </a:lnTo>
                  <a:lnTo>
                    <a:pt x="5334" y="10478"/>
                  </a:lnTo>
                  <a:lnTo>
                    <a:pt x="6096" y="9525"/>
                  </a:lnTo>
                  <a:lnTo>
                    <a:pt x="6858" y="8573"/>
                  </a:lnTo>
                  <a:lnTo>
                    <a:pt x="7715" y="7715"/>
                  </a:lnTo>
                  <a:lnTo>
                    <a:pt x="8573" y="6858"/>
                  </a:lnTo>
                  <a:lnTo>
                    <a:pt x="9525" y="6001"/>
                  </a:lnTo>
                  <a:lnTo>
                    <a:pt x="10478" y="5334"/>
                  </a:lnTo>
                  <a:lnTo>
                    <a:pt x="11430" y="4572"/>
                  </a:lnTo>
                  <a:lnTo>
                    <a:pt x="12478" y="3905"/>
                  </a:lnTo>
                  <a:lnTo>
                    <a:pt x="13526" y="3334"/>
                  </a:lnTo>
                  <a:lnTo>
                    <a:pt x="14669" y="2762"/>
                  </a:lnTo>
                  <a:lnTo>
                    <a:pt x="15812" y="2286"/>
                  </a:lnTo>
                  <a:lnTo>
                    <a:pt x="16955" y="1810"/>
                  </a:lnTo>
                  <a:lnTo>
                    <a:pt x="18098" y="1429"/>
                  </a:lnTo>
                  <a:lnTo>
                    <a:pt x="19336" y="1048"/>
                  </a:lnTo>
                  <a:lnTo>
                    <a:pt x="20574" y="762"/>
                  </a:lnTo>
                  <a:lnTo>
                    <a:pt x="21812" y="572"/>
                  </a:lnTo>
                  <a:lnTo>
                    <a:pt x="23051" y="381"/>
                  </a:lnTo>
                  <a:lnTo>
                    <a:pt x="24289" y="286"/>
                  </a:lnTo>
                  <a:close/>
                  <a:moveTo>
                    <a:pt x="24289" y="0"/>
                  </a:moveTo>
                  <a:lnTo>
                    <a:pt x="23051" y="191"/>
                  </a:lnTo>
                  <a:lnTo>
                    <a:pt x="21717" y="286"/>
                  </a:lnTo>
                  <a:lnTo>
                    <a:pt x="20479" y="572"/>
                  </a:lnTo>
                  <a:lnTo>
                    <a:pt x="19241" y="857"/>
                  </a:lnTo>
                  <a:lnTo>
                    <a:pt x="18002" y="1143"/>
                  </a:lnTo>
                  <a:lnTo>
                    <a:pt x="16859" y="1524"/>
                  </a:lnTo>
                  <a:lnTo>
                    <a:pt x="15716" y="2000"/>
                  </a:lnTo>
                  <a:lnTo>
                    <a:pt x="14573" y="2572"/>
                  </a:lnTo>
                  <a:lnTo>
                    <a:pt x="13430" y="3143"/>
                  </a:lnTo>
                  <a:lnTo>
                    <a:pt x="12383" y="3715"/>
                  </a:lnTo>
                  <a:lnTo>
                    <a:pt x="11335" y="4382"/>
                  </a:lnTo>
                  <a:lnTo>
                    <a:pt x="10287" y="5144"/>
                  </a:lnTo>
                  <a:lnTo>
                    <a:pt x="9335" y="5906"/>
                  </a:lnTo>
                  <a:lnTo>
                    <a:pt x="8477" y="6668"/>
                  </a:lnTo>
                  <a:lnTo>
                    <a:pt x="7525" y="7525"/>
                  </a:lnTo>
                  <a:lnTo>
                    <a:pt x="6668" y="8382"/>
                  </a:lnTo>
                  <a:lnTo>
                    <a:pt x="5906" y="9335"/>
                  </a:lnTo>
                  <a:lnTo>
                    <a:pt x="5144" y="10287"/>
                  </a:lnTo>
                  <a:lnTo>
                    <a:pt x="4382" y="11335"/>
                  </a:lnTo>
                  <a:lnTo>
                    <a:pt x="3715" y="12383"/>
                  </a:lnTo>
                  <a:lnTo>
                    <a:pt x="3143" y="13430"/>
                  </a:lnTo>
                  <a:lnTo>
                    <a:pt x="2572" y="14573"/>
                  </a:lnTo>
                  <a:lnTo>
                    <a:pt x="2000" y="15621"/>
                  </a:lnTo>
                  <a:lnTo>
                    <a:pt x="1619" y="16859"/>
                  </a:lnTo>
                  <a:lnTo>
                    <a:pt x="1143" y="18002"/>
                  </a:lnTo>
                  <a:lnTo>
                    <a:pt x="857" y="19241"/>
                  </a:lnTo>
                  <a:lnTo>
                    <a:pt x="572" y="20479"/>
                  </a:lnTo>
                  <a:lnTo>
                    <a:pt x="286" y="21717"/>
                  </a:lnTo>
                  <a:lnTo>
                    <a:pt x="191" y="23051"/>
                  </a:lnTo>
                  <a:lnTo>
                    <a:pt x="95" y="24289"/>
                  </a:lnTo>
                  <a:lnTo>
                    <a:pt x="0" y="25622"/>
                  </a:lnTo>
                  <a:lnTo>
                    <a:pt x="95" y="26956"/>
                  </a:lnTo>
                  <a:lnTo>
                    <a:pt x="191" y="28194"/>
                  </a:lnTo>
                  <a:lnTo>
                    <a:pt x="286" y="29528"/>
                  </a:lnTo>
                  <a:lnTo>
                    <a:pt x="572" y="30766"/>
                  </a:lnTo>
                  <a:lnTo>
                    <a:pt x="857" y="32004"/>
                  </a:lnTo>
                  <a:lnTo>
                    <a:pt x="1143" y="33242"/>
                  </a:lnTo>
                  <a:lnTo>
                    <a:pt x="1619" y="34385"/>
                  </a:lnTo>
                  <a:lnTo>
                    <a:pt x="2000" y="35624"/>
                  </a:lnTo>
                  <a:lnTo>
                    <a:pt x="2572" y="36671"/>
                  </a:lnTo>
                  <a:lnTo>
                    <a:pt x="3143" y="37814"/>
                  </a:lnTo>
                  <a:lnTo>
                    <a:pt x="3715" y="38862"/>
                  </a:lnTo>
                  <a:lnTo>
                    <a:pt x="4382" y="39910"/>
                  </a:lnTo>
                  <a:lnTo>
                    <a:pt x="5144" y="40958"/>
                  </a:lnTo>
                  <a:lnTo>
                    <a:pt x="5906" y="41910"/>
                  </a:lnTo>
                  <a:lnTo>
                    <a:pt x="6668" y="42863"/>
                  </a:lnTo>
                  <a:lnTo>
                    <a:pt x="7525" y="43720"/>
                  </a:lnTo>
                  <a:lnTo>
                    <a:pt x="8477" y="44577"/>
                  </a:lnTo>
                  <a:lnTo>
                    <a:pt x="9335" y="45339"/>
                  </a:lnTo>
                  <a:lnTo>
                    <a:pt x="10287" y="46101"/>
                  </a:lnTo>
                  <a:lnTo>
                    <a:pt x="11335" y="46863"/>
                  </a:lnTo>
                  <a:lnTo>
                    <a:pt x="12383" y="47530"/>
                  </a:lnTo>
                  <a:lnTo>
                    <a:pt x="13430" y="48101"/>
                  </a:lnTo>
                  <a:lnTo>
                    <a:pt x="14573" y="48673"/>
                  </a:lnTo>
                  <a:lnTo>
                    <a:pt x="15716" y="49244"/>
                  </a:lnTo>
                  <a:lnTo>
                    <a:pt x="16859" y="49625"/>
                  </a:lnTo>
                  <a:lnTo>
                    <a:pt x="18002" y="50102"/>
                  </a:lnTo>
                  <a:lnTo>
                    <a:pt x="19241" y="50387"/>
                  </a:lnTo>
                  <a:lnTo>
                    <a:pt x="20479" y="50673"/>
                  </a:lnTo>
                  <a:lnTo>
                    <a:pt x="21717" y="50959"/>
                  </a:lnTo>
                  <a:lnTo>
                    <a:pt x="23051" y="51054"/>
                  </a:lnTo>
                  <a:lnTo>
                    <a:pt x="24289" y="51149"/>
                  </a:lnTo>
                  <a:lnTo>
                    <a:pt x="25622" y="51245"/>
                  </a:lnTo>
                  <a:lnTo>
                    <a:pt x="26956" y="51149"/>
                  </a:lnTo>
                  <a:lnTo>
                    <a:pt x="28289" y="51054"/>
                  </a:lnTo>
                  <a:lnTo>
                    <a:pt x="29528" y="50959"/>
                  </a:lnTo>
                  <a:lnTo>
                    <a:pt x="30766" y="50673"/>
                  </a:lnTo>
                  <a:lnTo>
                    <a:pt x="32004" y="50387"/>
                  </a:lnTo>
                  <a:lnTo>
                    <a:pt x="33242" y="50102"/>
                  </a:lnTo>
                  <a:lnTo>
                    <a:pt x="34481" y="49625"/>
                  </a:lnTo>
                  <a:lnTo>
                    <a:pt x="35624" y="49244"/>
                  </a:lnTo>
                  <a:lnTo>
                    <a:pt x="36767" y="48673"/>
                  </a:lnTo>
                  <a:lnTo>
                    <a:pt x="37814" y="48101"/>
                  </a:lnTo>
                  <a:lnTo>
                    <a:pt x="38862" y="47530"/>
                  </a:lnTo>
                  <a:lnTo>
                    <a:pt x="39910" y="46863"/>
                  </a:lnTo>
                  <a:lnTo>
                    <a:pt x="40958" y="46101"/>
                  </a:lnTo>
                  <a:lnTo>
                    <a:pt x="41910" y="45339"/>
                  </a:lnTo>
                  <a:lnTo>
                    <a:pt x="42863" y="44577"/>
                  </a:lnTo>
                  <a:lnTo>
                    <a:pt x="43720" y="43720"/>
                  </a:lnTo>
                  <a:lnTo>
                    <a:pt x="44577" y="42863"/>
                  </a:lnTo>
                  <a:lnTo>
                    <a:pt x="45434" y="41910"/>
                  </a:lnTo>
                  <a:lnTo>
                    <a:pt x="46196" y="40958"/>
                  </a:lnTo>
                  <a:lnTo>
                    <a:pt x="46863" y="39910"/>
                  </a:lnTo>
                  <a:lnTo>
                    <a:pt x="47530" y="38862"/>
                  </a:lnTo>
                  <a:lnTo>
                    <a:pt x="48197" y="37814"/>
                  </a:lnTo>
                  <a:lnTo>
                    <a:pt x="48673" y="36671"/>
                  </a:lnTo>
                  <a:lnTo>
                    <a:pt x="49244" y="35624"/>
                  </a:lnTo>
                  <a:lnTo>
                    <a:pt x="49721" y="34385"/>
                  </a:lnTo>
                  <a:lnTo>
                    <a:pt x="50102" y="33242"/>
                  </a:lnTo>
                  <a:lnTo>
                    <a:pt x="50483" y="32004"/>
                  </a:lnTo>
                  <a:lnTo>
                    <a:pt x="50768" y="30766"/>
                  </a:lnTo>
                  <a:lnTo>
                    <a:pt x="50959" y="29528"/>
                  </a:lnTo>
                  <a:lnTo>
                    <a:pt x="51149" y="28194"/>
                  </a:lnTo>
                  <a:lnTo>
                    <a:pt x="51245" y="26956"/>
                  </a:lnTo>
                  <a:lnTo>
                    <a:pt x="51245" y="25622"/>
                  </a:lnTo>
                  <a:lnTo>
                    <a:pt x="51245" y="24289"/>
                  </a:lnTo>
                  <a:lnTo>
                    <a:pt x="51149" y="23051"/>
                  </a:lnTo>
                  <a:lnTo>
                    <a:pt x="50959" y="21717"/>
                  </a:lnTo>
                  <a:lnTo>
                    <a:pt x="50768" y="20479"/>
                  </a:lnTo>
                  <a:lnTo>
                    <a:pt x="50483" y="19241"/>
                  </a:lnTo>
                  <a:lnTo>
                    <a:pt x="50102" y="18002"/>
                  </a:lnTo>
                  <a:lnTo>
                    <a:pt x="49721" y="16859"/>
                  </a:lnTo>
                  <a:lnTo>
                    <a:pt x="49244" y="15621"/>
                  </a:lnTo>
                  <a:lnTo>
                    <a:pt x="48673" y="14573"/>
                  </a:lnTo>
                  <a:lnTo>
                    <a:pt x="48197" y="13430"/>
                  </a:lnTo>
                  <a:lnTo>
                    <a:pt x="47530" y="12383"/>
                  </a:lnTo>
                  <a:lnTo>
                    <a:pt x="46863" y="11335"/>
                  </a:lnTo>
                  <a:lnTo>
                    <a:pt x="46196" y="10287"/>
                  </a:lnTo>
                  <a:lnTo>
                    <a:pt x="45434" y="9335"/>
                  </a:lnTo>
                  <a:lnTo>
                    <a:pt x="44577" y="8382"/>
                  </a:lnTo>
                  <a:lnTo>
                    <a:pt x="43720" y="7525"/>
                  </a:lnTo>
                  <a:lnTo>
                    <a:pt x="42863" y="6668"/>
                  </a:lnTo>
                  <a:lnTo>
                    <a:pt x="41910" y="5906"/>
                  </a:lnTo>
                  <a:lnTo>
                    <a:pt x="40958" y="5144"/>
                  </a:lnTo>
                  <a:lnTo>
                    <a:pt x="39910" y="4382"/>
                  </a:lnTo>
                  <a:lnTo>
                    <a:pt x="38862" y="3715"/>
                  </a:lnTo>
                  <a:lnTo>
                    <a:pt x="37814" y="3143"/>
                  </a:lnTo>
                  <a:lnTo>
                    <a:pt x="36767" y="2572"/>
                  </a:lnTo>
                  <a:lnTo>
                    <a:pt x="35624" y="2000"/>
                  </a:lnTo>
                  <a:lnTo>
                    <a:pt x="34481" y="1524"/>
                  </a:lnTo>
                  <a:lnTo>
                    <a:pt x="33242" y="1143"/>
                  </a:lnTo>
                  <a:lnTo>
                    <a:pt x="32004" y="857"/>
                  </a:lnTo>
                  <a:lnTo>
                    <a:pt x="30766" y="572"/>
                  </a:lnTo>
                  <a:lnTo>
                    <a:pt x="29528" y="286"/>
                  </a:lnTo>
                  <a:lnTo>
                    <a:pt x="28289" y="191"/>
                  </a:lnTo>
                  <a:lnTo>
                    <a:pt x="2695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5"/>
            <p:cNvSpPr/>
            <p:nvPr/>
          </p:nvSpPr>
          <p:spPr>
            <a:xfrm>
              <a:off x="3740925" y="3264675"/>
              <a:ext cx="1076350" cy="1076350"/>
            </a:xfrm>
            <a:custGeom>
              <a:avLst/>
              <a:gdLst/>
              <a:ahLst/>
              <a:cxnLst/>
              <a:rect l="l" t="t" r="r" b="b"/>
              <a:pathLst>
                <a:path w="43054" h="43054" extrusionOk="0">
                  <a:moveTo>
                    <a:pt x="21527" y="2192"/>
                  </a:moveTo>
                  <a:lnTo>
                    <a:pt x="23528" y="2287"/>
                  </a:lnTo>
                  <a:lnTo>
                    <a:pt x="25433" y="2573"/>
                  </a:lnTo>
                  <a:lnTo>
                    <a:pt x="27338" y="3049"/>
                  </a:lnTo>
                  <a:lnTo>
                    <a:pt x="29052" y="3716"/>
                  </a:lnTo>
                  <a:lnTo>
                    <a:pt x="30767" y="4573"/>
                  </a:lnTo>
                  <a:lnTo>
                    <a:pt x="32386" y="5525"/>
                  </a:lnTo>
                  <a:lnTo>
                    <a:pt x="33910" y="6668"/>
                  </a:lnTo>
                  <a:lnTo>
                    <a:pt x="35243" y="7907"/>
                  </a:lnTo>
                  <a:lnTo>
                    <a:pt x="36482" y="9240"/>
                  </a:lnTo>
                  <a:lnTo>
                    <a:pt x="37625" y="10764"/>
                  </a:lnTo>
                  <a:lnTo>
                    <a:pt x="38577" y="12383"/>
                  </a:lnTo>
                  <a:lnTo>
                    <a:pt x="39434" y="14098"/>
                  </a:lnTo>
                  <a:lnTo>
                    <a:pt x="40101" y="15812"/>
                  </a:lnTo>
                  <a:lnTo>
                    <a:pt x="40577" y="17717"/>
                  </a:lnTo>
                  <a:lnTo>
                    <a:pt x="40863" y="19622"/>
                  </a:lnTo>
                  <a:lnTo>
                    <a:pt x="40958" y="21623"/>
                  </a:lnTo>
                  <a:lnTo>
                    <a:pt x="40863" y="23623"/>
                  </a:lnTo>
                  <a:lnTo>
                    <a:pt x="40577" y="25528"/>
                  </a:lnTo>
                  <a:lnTo>
                    <a:pt x="40101" y="27338"/>
                  </a:lnTo>
                  <a:lnTo>
                    <a:pt x="39434" y="29147"/>
                  </a:lnTo>
                  <a:lnTo>
                    <a:pt x="38577" y="30862"/>
                  </a:lnTo>
                  <a:lnTo>
                    <a:pt x="37625" y="32481"/>
                  </a:lnTo>
                  <a:lnTo>
                    <a:pt x="36482" y="33910"/>
                  </a:lnTo>
                  <a:lnTo>
                    <a:pt x="35243" y="35339"/>
                  </a:lnTo>
                  <a:lnTo>
                    <a:pt x="33910" y="36577"/>
                  </a:lnTo>
                  <a:lnTo>
                    <a:pt x="32386" y="37720"/>
                  </a:lnTo>
                  <a:lnTo>
                    <a:pt x="30767" y="38672"/>
                  </a:lnTo>
                  <a:lnTo>
                    <a:pt x="29052" y="39530"/>
                  </a:lnTo>
                  <a:lnTo>
                    <a:pt x="27338" y="40101"/>
                  </a:lnTo>
                  <a:lnTo>
                    <a:pt x="25433" y="40577"/>
                  </a:lnTo>
                  <a:lnTo>
                    <a:pt x="23528" y="40958"/>
                  </a:lnTo>
                  <a:lnTo>
                    <a:pt x="21527" y="41054"/>
                  </a:lnTo>
                  <a:lnTo>
                    <a:pt x="19527" y="40958"/>
                  </a:lnTo>
                  <a:lnTo>
                    <a:pt x="17622" y="40577"/>
                  </a:lnTo>
                  <a:lnTo>
                    <a:pt x="15812" y="40101"/>
                  </a:lnTo>
                  <a:lnTo>
                    <a:pt x="14003" y="39530"/>
                  </a:lnTo>
                  <a:lnTo>
                    <a:pt x="12288" y="38672"/>
                  </a:lnTo>
                  <a:lnTo>
                    <a:pt x="10669" y="37720"/>
                  </a:lnTo>
                  <a:lnTo>
                    <a:pt x="9240" y="36577"/>
                  </a:lnTo>
                  <a:lnTo>
                    <a:pt x="7811" y="35339"/>
                  </a:lnTo>
                  <a:lnTo>
                    <a:pt x="6573" y="33910"/>
                  </a:lnTo>
                  <a:lnTo>
                    <a:pt x="5430" y="32481"/>
                  </a:lnTo>
                  <a:lnTo>
                    <a:pt x="4478" y="30862"/>
                  </a:lnTo>
                  <a:lnTo>
                    <a:pt x="3716" y="29147"/>
                  </a:lnTo>
                  <a:lnTo>
                    <a:pt x="3049" y="27338"/>
                  </a:lnTo>
                  <a:lnTo>
                    <a:pt x="2573" y="25528"/>
                  </a:lnTo>
                  <a:lnTo>
                    <a:pt x="2287" y="23623"/>
                  </a:lnTo>
                  <a:lnTo>
                    <a:pt x="2192" y="21623"/>
                  </a:lnTo>
                  <a:lnTo>
                    <a:pt x="2287" y="19622"/>
                  </a:lnTo>
                  <a:lnTo>
                    <a:pt x="2573" y="17717"/>
                  </a:lnTo>
                  <a:lnTo>
                    <a:pt x="3049" y="15812"/>
                  </a:lnTo>
                  <a:lnTo>
                    <a:pt x="3716" y="14098"/>
                  </a:lnTo>
                  <a:lnTo>
                    <a:pt x="4478" y="12383"/>
                  </a:lnTo>
                  <a:lnTo>
                    <a:pt x="5430" y="10764"/>
                  </a:lnTo>
                  <a:lnTo>
                    <a:pt x="6573" y="9240"/>
                  </a:lnTo>
                  <a:lnTo>
                    <a:pt x="7811" y="7907"/>
                  </a:lnTo>
                  <a:lnTo>
                    <a:pt x="9240" y="6668"/>
                  </a:lnTo>
                  <a:lnTo>
                    <a:pt x="10669" y="5525"/>
                  </a:lnTo>
                  <a:lnTo>
                    <a:pt x="12288" y="4573"/>
                  </a:lnTo>
                  <a:lnTo>
                    <a:pt x="14003" y="3716"/>
                  </a:lnTo>
                  <a:lnTo>
                    <a:pt x="15812" y="3049"/>
                  </a:lnTo>
                  <a:lnTo>
                    <a:pt x="17622" y="2573"/>
                  </a:lnTo>
                  <a:lnTo>
                    <a:pt x="19527" y="2287"/>
                  </a:lnTo>
                  <a:lnTo>
                    <a:pt x="21527" y="2192"/>
                  </a:lnTo>
                  <a:close/>
                  <a:moveTo>
                    <a:pt x="21527" y="1"/>
                  </a:moveTo>
                  <a:lnTo>
                    <a:pt x="19337" y="96"/>
                  </a:lnTo>
                  <a:lnTo>
                    <a:pt x="17241" y="382"/>
                  </a:lnTo>
                  <a:lnTo>
                    <a:pt x="15146" y="953"/>
                  </a:lnTo>
                  <a:lnTo>
                    <a:pt x="13145" y="1620"/>
                  </a:lnTo>
                  <a:lnTo>
                    <a:pt x="11240" y="2573"/>
                  </a:lnTo>
                  <a:lnTo>
                    <a:pt x="9526" y="3620"/>
                  </a:lnTo>
                  <a:lnTo>
                    <a:pt x="7811" y="4859"/>
                  </a:lnTo>
                  <a:lnTo>
                    <a:pt x="6287" y="6287"/>
                  </a:lnTo>
                  <a:lnTo>
                    <a:pt x="4954" y="7811"/>
                  </a:lnTo>
                  <a:lnTo>
                    <a:pt x="3716" y="9431"/>
                  </a:lnTo>
                  <a:lnTo>
                    <a:pt x="2573" y="11240"/>
                  </a:lnTo>
                  <a:lnTo>
                    <a:pt x="1715" y="13145"/>
                  </a:lnTo>
                  <a:lnTo>
                    <a:pt x="953" y="15146"/>
                  </a:lnTo>
                  <a:lnTo>
                    <a:pt x="382" y="17146"/>
                  </a:lnTo>
                  <a:lnTo>
                    <a:pt x="96" y="19337"/>
                  </a:lnTo>
                  <a:lnTo>
                    <a:pt x="1" y="21527"/>
                  </a:lnTo>
                  <a:lnTo>
                    <a:pt x="96" y="23718"/>
                  </a:lnTo>
                  <a:lnTo>
                    <a:pt x="382" y="25909"/>
                  </a:lnTo>
                  <a:lnTo>
                    <a:pt x="953" y="27909"/>
                  </a:lnTo>
                  <a:lnTo>
                    <a:pt x="1715" y="29909"/>
                  </a:lnTo>
                  <a:lnTo>
                    <a:pt x="2573" y="31814"/>
                  </a:lnTo>
                  <a:lnTo>
                    <a:pt x="3716" y="33624"/>
                  </a:lnTo>
                  <a:lnTo>
                    <a:pt x="4954" y="35243"/>
                  </a:lnTo>
                  <a:lnTo>
                    <a:pt x="6287" y="36767"/>
                  </a:lnTo>
                  <a:lnTo>
                    <a:pt x="7811" y="38196"/>
                  </a:lnTo>
                  <a:lnTo>
                    <a:pt x="9526" y="39434"/>
                  </a:lnTo>
                  <a:lnTo>
                    <a:pt x="11240" y="40482"/>
                  </a:lnTo>
                  <a:lnTo>
                    <a:pt x="13145" y="41339"/>
                  </a:lnTo>
                  <a:lnTo>
                    <a:pt x="15146" y="42101"/>
                  </a:lnTo>
                  <a:lnTo>
                    <a:pt x="17241" y="42673"/>
                  </a:lnTo>
                  <a:lnTo>
                    <a:pt x="19337" y="42959"/>
                  </a:lnTo>
                  <a:lnTo>
                    <a:pt x="21527" y="43054"/>
                  </a:lnTo>
                  <a:lnTo>
                    <a:pt x="23718" y="42959"/>
                  </a:lnTo>
                  <a:lnTo>
                    <a:pt x="25909" y="42673"/>
                  </a:lnTo>
                  <a:lnTo>
                    <a:pt x="27909" y="42101"/>
                  </a:lnTo>
                  <a:lnTo>
                    <a:pt x="29909" y="41339"/>
                  </a:lnTo>
                  <a:lnTo>
                    <a:pt x="31814" y="40482"/>
                  </a:lnTo>
                  <a:lnTo>
                    <a:pt x="33624" y="39434"/>
                  </a:lnTo>
                  <a:lnTo>
                    <a:pt x="35243" y="38196"/>
                  </a:lnTo>
                  <a:lnTo>
                    <a:pt x="36767" y="36767"/>
                  </a:lnTo>
                  <a:lnTo>
                    <a:pt x="38196" y="35243"/>
                  </a:lnTo>
                  <a:lnTo>
                    <a:pt x="39434" y="33624"/>
                  </a:lnTo>
                  <a:lnTo>
                    <a:pt x="40482" y="31814"/>
                  </a:lnTo>
                  <a:lnTo>
                    <a:pt x="41435" y="29909"/>
                  </a:lnTo>
                  <a:lnTo>
                    <a:pt x="42101" y="27909"/>
                  </a:lnTo>
                  <a:lnTo>
                    <a:pt x="42673" y="25909"/>
                  </a:lnTo>
                  <a:lnTo>
                    <a:pt x="42959" y="23718"/>
                  </a:lnTo>
                  <a:lnTo>
                    <a:pt x="43054" y="21527"/>
                  </a:lnTo>
                  <a:lnTo>
                    <a:pt x="42959" y="19337"/>
                  </a:lnTo>
                  <a:lnTo>
                    <a:pt x="42673" y="17146"/>
                  </a:lnTo>
                  <a:lnTo>
                    <a:pt x="42101" y="15146"/>
                  </a:lnTo>
                  <a:lnTo>
                    <a:pt x="41435" y="13145"/>
                  </a:lnTo>
                  <a:lnTo>
                    <a:pt x="40482" y="11240"/>
                  </a:lnTo>
                  <a:lnTo>
                    <a:pt x="39434" y="9431"/>
                  </a:lnTo>
                  <a:lnTo>
                    <a:pt x="38196" y="7811"/>
                  </a:lnTo>
                  <a:lnTo>
                    <a:pt x="36767" y="6287"/>
                  </a:lnTo>
                  <a:lnTo>
                    <a:pt x="35243" y="4859"/>
                  </a:lnTo>
                  <a:lnTo>
                    <a:pt x="33624" y="3620"/>
                  </a:lnTo>
                  <a:lnTo>
                    <a:pt x="31814" y="2573"/>
                  </a:lnTo>
                  <a:lnTo>
                    <a:pt x="29909" y="1620"/>
                  </a:lnTo>
                  <a:lnTo>
                    <a:pt x="27909" y="953"/>
                  </a:lnTo>
                  <a:lnTo>
                    <a:pt x="25909" y="382"/>
                  </a:lnTo>
                  <a:lnTo>
                    <a:pt x="23718" y="96"/>
                  </a:lnTo>
                  <a:lnTo>
                    <a:pt x="2152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5"/>
            <p:cNvSpPr/>
            <p:nvPr/>
          </p:nvSpPr>
          <p:spPr>
            <a:xfrm>
              <a:off x="3902850" y="3426600"/>
              <a:ext cx="752500" cy="752500"/>
            </a:xfrm>
            <a:custGeom>
              <a:avLst/>
              <a:gdLst/>
              <a:ahLst/>
              <a:cxnLst/>
              <a:rect l="l" t="t" r="r" b="b"/>
              <a:pathLst>
                <a:path w="30100" h="30100" extrusionOk="0">
                  <a:moveTo>
                    <a:pt x="16479" y="1620"/>
                  </a:moveTo>
                  <a:lnTo>
                    <a:pt x="17813" y="1811"/>
                  </a:lnTo>
                  <a:lnTo>
                    <a:pt x="19051" y="2192"/>
                  </a:lnTo>
                  <a:lnTo>
                    <a:pt x="20289" y="2668"/>
                  </a:lnTo>
                  <a:lnTo>
                    <a:pt x="21527" y="3239"/>
                  </a:lnTo>
                  <a:lnTo>
                    <a:pt x="22670" y="3906"/>
                  </a:lnTo>
                  <a:lnTo>
                    <a:pt x="23718" y="4668"/>
                  </a:lnTo>
                  <a:lnTo>
                    <a:pt x="24671" y="5525"/>
                  </a:lnTo>
                  <a:lnTo>
                    <a:pt x="25528" y="6478"/>
                  </a:lnTo>
                  <a:lnTo>
                    <a:pt x="26290" y="7526"/>
                  </a:lnTo>
                  <a:lnTo>
                    <a:pt x="26957" y="8669"/>
                  </a:lnTo>
                  <a:lnTo>
                    <a:pt x="27528" y="9812"/>
                  </a:lnTo>
                  <a:lnTo>
                    <a:pt x="28004" y="11050"/>
                  </a:lnTo>
                  <a:lnTo>
                    <a:pt x="28290" y="12383"/>
                  </a:lnTo>
                  <a:lnTo>
                    <a:pt x="28576" y="13717"/>
                  </a:lnTo>
                  <a:lnTo>
                    <a:pt x="28576" y="15146"/>
                  </a:lnTo>
                  <a:lnTo>
                    <a:pt x="28576" y="16479"/>
                  </a:lnTo>
                  <a:lnTo>
                    <a:pt x="28290" y="17813"/>
                  </a:lnTo>
                  <a:lnTo>
                    <a:pt x="28004" y="19146"/>
                  </a:lnTo>
                  <a:lnTo>
                    <a:pt x="27528" y="20384"/>
                  </a:lnTo>
                  <a:lnTo>
                    <a:pt x="26957" y="21527"/>
                  </a:lnTo>
                  <a:lnTo>
                    <a:pt x="26290" y="22670"/>
                  </a:lnTo>
                  <a:lnTo>
                    <a:pt x="25528" y="23718"/>
                  </a:lnTo>
                  <a:lnTo>
                    <a:pt x="24671" y="24671"/>
                  </a:lnTo>
                  <a:lnTo>
                    <a:pt x="23718" y="25528"/>
                  </a:lnTo>
                  <a:lnTo>
                    <a:pt x="22670" y="26290"/>
                  </a:lnTo>
                  <a:lnTo>
                    <a:pt x="21527" y="27052"/>
                  </a:lnTo>
                  <a:lnTo>
                    <a:pt x="20289" y="27623"/>
                  </a:lnTo>
                  <a:lnTo>
                    <a:pt x="19051" y="28004"/>
                  </a:lnTo>
                  <a:lnTo>
                    <a:pt x="17813" y="28385"/>
                  </a:lnTo>
                  <a:lnTo>
                    <a:pt x="16479" y="28576"/>
                  </a:lnTo>
                  <a:lnTo>
                    <a:pt x="15050" y="28671"/>
                  </a:lnTo>
                  <a:lnTo>
                    <a:pt x="13717" y="28576"/>
                  </a:lnTo>
                  <a:lnTo>
                    <a:pt x="12383" y="28385"/>
                  </a:lnTo>
                  <a:lnTo>
                    <a:pt x="11050" y="28004"/>
                  </a:lnTo>
                  <a:lnTo>
                    <a:pt x="9812" y="27623"/>
                  </a:lnTo>
                  <a:lnTo>
                    <a:pt x="8573" y="27052"/>
                  </a:lnTo>
                  <a:lnTo>
                    <a:pt x="7526" y="26290"/>
                  </a:lnTo>
                  <a:lnTo>
                    <a:pt x="6478" y="25528"/>
                  </a:lnTo>
                  <a:lnTo>
                    <a:pt x="5525" y="24671"/>
                  </a:lnTo>
                  <a:lnTo>
                    <a:pt x="4668" y="23718"/>
                  </a:lnTo>
                  <a:lnTo>
                    <a:pt x="3811" y="22670"/>
                  </a:lnTo>
                  <a:lnTo>
                    <a:pt x="3144" y="21527"/>
                  </a:lnTo>
                  <a:lnTo>
                    <a:pt x="2573" y="20384"/>
                  </a:lnTo>
                  <a:lnTo>
                    <a:pt x="2096" y="19146"/>
                  </a:lnTo>
                  <a:lnTo>
                    <a:pt x="1811" y="17813"/>
                  </a:lnTo>
                  <a:lnTo>
                    <a:pt x="1620" y="16479"/>
                  </a:lnTo>
                  <a:lnTo>
                    <a:pt x="1525" y="15146"/>
                  </a:lnTo>
                  <a:lnTo>
                    <a:pt x="1620" y="13717"/>
                  </a:lnTo>
                  <a:lnTo>
                    <a:pt x="1811" y="12383"/>
                  </a:lnTo>
                  <a:lnTo>
                    <a:pt x="2096" y="11050"/>
                  </a:lnTo>
                  <a:lnTo>
                    <a:pt x="2573" y="9812"/>
                  </a:lnTo>
                  <a:lnTo>
                    <a:pt x="3144" y="8669"/>
                  </a:lnTo>
                  <a:lnTo>
                    <a:pt x="3811" y="7526"/>
                  </a:lnTo>
                  <a:lnTo>
                    <a:pt x="4668" y="6478"/>
                  </a:lnTo>
                  <a:lnTo>
                    <a:pt x="5525" y="5525"/>
                  </a:lnTo>
                  <a:lnTo>
                    <a:pt x="6478" y="4668"/>
                  </a:lnTo>
                  <a:lnTo>
                    <a:pt x="7526" y="3906"/>
                  </a:lnTo>
                  <a:lnTo>
                    <a:pt x="8573" y="3239"/>
                  </a:lnTo>
                  <a:lnTo>
                    <a:pt x="9812" y="2668"/>
                  </a:lnTo>
                  <a:lnTo>
                    <a:pt x="11050" y="2192"/>
                  </a:lnTo>
                  <a:lnTo>
                    <a:pt x="12383" y="1811"/>
                  </a:lnTo>
                  <a:lnTo>
                    <a:pt x="13717" y="1620"/>
                  </a:lnTo>
                  <a:close/>
                  <a:moveTo>
                    <a:pt x="15050" y="1"/>
                  </a:moveTo>
                  <a:lnTo>
                    <a:pt x="13526" y="96"/>
                  </a:lnTo>
                  <a:lnTo>
                    <a:pt x="12002" y="287"/>
                  </a:lnTo>
                  <a:lnTo>
                    <a:pt x="10574" y="668"/>
                  </a:lnTo>
                  <a:lnTo>
                    <a:pt x="9240" y="1239"/>
                  </a:lnTo>
                  <a:lnTo>
                    <a:pt x="7907" y="1811"/>
                  </a:lnTo>
                  <a:lnTo>
                    <a:pt x="6668" y="2573"/>
                  </a:lnTo>
                  <a:lnTo>
                    <a:pt x="5525" y="3430"/>
                  </a:lnTo>
                  <a:lnTo>
                    <a:pt x="4478" y="4382"/>
                  </a:lnTo>
                  <a:lnTo>
                    <a:pt x="3430" y="5525"/>
                  </a:lnTo>
                  <a:lnTo>
                    <a:pt x="2573" y="6668"/>
                  </a:lnTo>
                  <a:lnTo>
                    <a:pt x="1811" y="7907"/>
                  </a:lnTo>
                  <a:lnTo>
                    <a:pt x="1239" y="9240"/>
                  </a:lnTo>
                  <a:lnTo>
                    <a:pt x="668" y="10574"/>
                  </a:lnTo>
                  <a:lnTo>
                    <a:pt x="382" y="12002"/>
                  </a:lnTo>
                  <a:lnTo>
                    <a:pt x="96" y="13526"/>
                  </a:lnTo>
                  <a:lnTo>
                    <a:pt x="1" y="15050"/>
                  </a:lnTo>
                  <a:lnTo>
                    <a:pt x="96" y="16574"/>
                  </a:lnTo>
                  <a:lnTo>
                    <a:pt x="382" y="18098"/>
                  </a:lnTo>
                  <a:lnTo>
                    <a:pt x="668" y="19527"/>
                  </a:lnTo>
                  <a:lnTo>
                    <a:pt x="1239" y="20861"/>
                  </a:lnTo>
                  <a:lnTo>
                    <a:pt x="1811" y="22194"/>
                  </a:lnTo>
                  <a:lnTo>
                    <a:pt x="2573" y="23432"/>
                  </a:lnTo>
                  <a:lnTo>
                    <a:pt x="3430" y="24575"/>
                  </a:lnTo>
                  <a:lnTo>
                    <a:pt x="4478" y="25718"/>
                  </a:lnTo>
                  <a:lnTo>
                    <a:pt x="5525" y="26671"/>
                  </a:lnTo>
                  <a:lnTo>
                    <a:pt x="6668" y="27528"/>
                  </a:lnTo>
                  <a:lnTo>
                    <a:pt x="7907" y="28290"/>
                  </a:lnTo>
                  <a:lnTo>
                    <a:pt x="9240" y="28862"/>
                  </a:lnTo>
                  <a:lnTo>
                    <a:pt x="10574" y="29433"/>
                  </a:lnTo>
                  <a:lnTo>
                    <a:pt x="12002" y="29814"/>
                  </a:lnTo>
                  <a:lnTo>
                    <a:pt x="13526" y="30005"/>
                  </a:lnTo>
                  <a:lnTo>
                    <a:pt x="15050" y="30100"/>
                  </a:lnTo>
                  <a:lnTo>
                    <a:pt x="16574" y="30005"/>
                  </a:lnTo>
                  <a:lnTo>
                    <a:pt x="18098" y="29814"/>
                  </a:lnTo>
                  <a:lnTo>
                    <a:pt x="19527" y="29433"/>
                  </a:lnTo>
                  <a:lnTo>
                    <a:pt x="20956" y="28862"/>
                  </a:lnTo>
                  <a:lnTo>
                    <a:pt x="22194" y="28290"/>
                  </a:lnTo>
                  <a:lnTo>
                    <a:pt x="23432" y="27528"/>
                  </a:lnTo>
                  <a:lnTo>
                    <a:pt x="24671" y="26671"/>
                  </a:lnTo>
                  <a:lnTo>
                    <a:pt x="25718" y="25718"/>
                  </a:lnTo>
                  <a:lnTo>
                    <a:pt x="26671" y="24575"/>
                  </a:lnTo>
                  <a:lnTo>
                    <a:pt x="27528" y="23432"/>
                  </a:lnTo>
                  <a:lnTo>
                    <a:pt x="28290" y="22194"/>
                  </a:lnTo>
                  <a:lnTo>
                    <a:pt x="28957" y="20861"/>
                  </a:lnTo>
                  <a:lnTo>
                    <a:pt x="29433" y="19527"/>
                  </a:lnTo>
                  <a:lnTo>
                    <a:pt x="29814" y="18098"/>
                  </a:lnTo>
                  <a:lnTo>
                    <a:pt x="30005" y="16574"/>
                  </a:lnTo>
                  <a:lnTo>
                    <a:pt x="30100" y="15050"/>
                  </a:lnTo>
                  <a:lnTo>
                    <a:pt x="30005" y="13526"/>
                  </a:lnTo>
                  <a:lnTo>
                    <a:pt x="29814" y="12002"/>
                  </a:lnTo>
                  <a:lnTo>
                    <a:pt x="29433" y="10574"/>
                  </a:lnTo>
                  <a:lnTo>
                    <a:pt x="28957" y="9240"/>
                  </a:lnTo>
                  <a:lnTo>
                    <a:pt x="28290" y="7907"/>
                  </a:lnTo>
                  <a:lnTo>
                    <a:pt x="27528" y="6668"/>
                  </a:lnTo>
                  <a:lnTo>
                    <a:pt x="26671" y="5525"/>
                  </a:lnTo>
                  <a:lnTo>
                    <a:pt x="25718" y="4382"/>
                  </a:lnTo>
                  <a:lnTo>
                    <a:pt x="24671" y="3430"/>
                  </a:lnTo>
                  <a:lnTo>
                    <a:pt x="23432" y="2573"/>
                  </a:lnTo>
                  <a:lnTo>
                    <a:pt x="22194" y="1811"/>
                  </a:lnTo>
                  <a:lnTo>
                    <a:pt x="20956" y="1239"/>
                  </a:lnTo>
                  <a:lnTo>
                    <a:pt x="19527" y="668"/>
                  </a:lnTo>
                  <a:lnTo>
                    <a:pt x="18098" y="287"/>
                  </a:lnTo>
                  <a:lnTo>
                    <a:pt x="16574" y="96"/>
                  </a:lnTo>
                  <a:lnTo>
                    <a:pt x="1505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5"/>
            <p:cNvSpPr/>
            <p:nvPr/>
          </p:nvSpPr>
          <p:spPr>
            <a:xfrm>
              <a:off x="4255275" y="2881300"/>
              <a:ext cx="47650" cy="47650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953" y="1"/>
                  </a:moveTo>
                  <a:lnTo>
                    <a:pt x="572" y="96"/>
                  </a:lnTo>
                  <a:lnTo>
                    <a:pt x="287" y="286"/>
                  </a:lnTo>
                  <a:lnTo>
                    <a:pt x="96" y="572"/>
                  </a:lnTo>
                  <a:lnTo>
                    <a:pt x="1" y="953"/>
                  </a:lnTo>
                  <a:lnTo>
                    <a:pt x="96" y="1334"/>
                  </a:lnTo>
                  <a:lnTo>
                    <a:pt x="287" y="1620"/>
                  </a:lnTo>
                  <a:lnTo>
                    <a:pt x="572" y="1810"/>
                  </a:lnTo>
                  <a:lnTo>
                    <a:pt x="953" y="1906"/>
                  </a:lnTo>
                  <a:lnTo>
                    <a:pt x="1334" y="1810"/>
                  </a:lnTo>
                  <a:lnTo>
                    <a:pt x="1620" y="1620"/>
                  </a:lnTo>
                  <a:lnTo>
                    <a:pt x="1811" y="1334"/>
                  </a:lnTo>
                  <a:lnTo>
                    <a:pt x="1906" y="953"/>
                  </a:lnTo>
                  <a:lnTo>
                    <a:pt x="1811" y="572"/>
                  </a:lnTo>
                  <a:lnTo>
                    <a:pt x="1620" y="286"/>
                  </a:lnTo>
                  <a:lnTo>
                    <a:pt x="1334" y="96"/>
                  </a:lnTo>
                  <a:lnTo>
                    <a:pt x="9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5"/>
            <p:cNvSpPr/>
            <p:nvPr/>
          </p:nvSpPr>
          <p:spPr>
            <a:xfrm>
              <a:off x="4255275" y="4676775"/>
              <a:ext cx="47650" cy="47625"/>
            </a:xfrm>
            <a:custGeom>
              <a:avLst/>
              <a:gdLst/>
              <a:ahLst/>
              <a:cxnLst/>
              <a:rect l="l" t="t" r="r" b="b"/>
              <a:pathLst>
                <a:path w="1906" h="1905" extrusionOk="0">
                  <a:moveTo>
                    <a:pt x="953" y="0"/>
                  </a:moveTo>
                  <a:lnTo>
                    <a:pt x="572" y="95"/>
                  </a:lnTo>
                  <a:lnTo>
                    <a:pt x="287" y="286"/>
                  </a:lnTo>
                  <a:lnTo>
                    <a:pt x="96" y="572"/>
                  </a:lnTo>
                  <a:lnTo>
                    <a:pt x="1" y="953"/>
                  </a:lnTo>
                  <a:lnTo>
                    <a:pt x="96" y="1334"/>
                  </a:lnTo>
                  <a:lnTo>
                    <a:pt x="287" y="1619"/>
                  </a:lnTo>
                  <a:lnTo>
                    <a:pt x="572" y="1810"/>
                  </a:lnTo>
                  <a:lnTo>
                    <a:pt x="953" y="1905"/>
                  </a:lnTo>
                  <a:lnTo>
                    <a:pt x="1334" y="1810"/>
                  </a:lnTo>
                  <a:lnTo>
                    <a:pt x="1620" y="1619"/>
                  </a:lnTo>
                  <a:lnTo>
                    <a:pt x="1811" y="1334"/>
                  </a:lnTo>
                  <a:lnTo>
                    <a:pt x="1906" y="953"/>
                  </a:lnTo>
                  <a:lnTo>
                    <a:pt x="1811" y="572"/>
                  </a:lnTo>
                  <a:lnTo>
                    <a:pt x="1620" y="286"/>
                  </a:lnTo>
                  <a:lnTo>
                    <a:pt x="1334" y="95"/>
                  </a:lnTo>
                  <a:lnTo>
                    <a:pt x="953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5"/>
            <p:cNvSpPr/>
            <p:nvPr/>
          </p:nvSpPr>
          <p:spPr>
            <a:xfrm>
              <a:off x="3357550" y="3779025"/>
              <a:ext cx="47650" cy="47650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953" y="1"/>
                  </a:moveTo>
                  <a:lnTo>
                    <a:pt x="572" y="96"/>
                  </a:lnTo>
                  <a:lnTo>
                    <a:pt x="286" y="287"/>
                  </a:lnTo>
                  <a:lnTo>
                    <a:pt x="96" y="572"/>
                  </a:lnTo>
                  <a:lnTo>
                    <a:pt x="1" y="953"/>
                  </a:lnTo>
                  <a:lnTo>
                    <a:pt x="96" y="1334"/>
                  </a:lnTo>
                  <a:lnTo>
                    <a:pt x="286" y="1620"/>
                  </a:lnTo>
                  <a:lnTo>
                    <a:pt x="572" y="1811"/>
                  </a:lnTo>
                  <a:lnTo>
                    <a:pt x="953" y="1906"/>
                  </a:lnTo>
                  <a:lnTo>
                    <a:pt x="1334" y="1811"/>
                  </a:lnTo>
                  <a:lnTo>
                    <a:pt x="1620" y="1620"/>
                  </a:lnTo>
                  <a:lnTo>
                    <a:pt x="1810" y="1334"/>
                  </a:lnTo>
                  <a:lnTo>
                    <a:pt x="1906" y="953"/>
                  </a:lnTo>
                  <a:lnTo>
                    <a:pt x="1810" y="572"/>
                  </a:lnTo>
                  <a:lnTo>
                    <a:pt x="1620" y="287"/>
                  </a:lnTo>
                  <a:lnTo>
                    <a:pt x="1334" y="96"/>
                  </a:lnTo>
                  <a:lnTo>
                    <a:pt x="9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5"/>
            <p:cNvSpPr/>
            <p:nvPr/>
          </p:nvSpPr>
          <p:spPr>
            <a:xfrm>
              <a:off x="4891075" y="3145625"/>
              <a:ext cx="47650" cy="45250"/>
            </a:xfrm>
            <a:custGeom>
              <a:avLst/>
              <a:gdLst/>
              <a:ahLst/>
              <a:cxnLst/>
              <a:rect l="l" t="t" r="r" b="b"/>
              <a:pathLst>
                <a:path w="1906" h="1810" extrusionOk="0">
                  <a:moveTo>
                    <a:pt x="572" y="0"/>
                  </a:moveTo>
                  <a:lnTo>
                    <a:pt x="286" y="191"/>
                  </a:lnTo>
                  <a:lnTo>
                    <a:pt x="1" y="572"/>
                  </a:lnTo>
                  <a:lnTo>
                    <a:pt x="1" y="953"/>
                  </a:lnTo>
                  <a:lnTo>
                    <a:pt x="1" y="1239"/>
                  </a:lnTo>
                  <a:lnTo>
                    <a:pt x="286" y="1620"/>
                  </a:lnTo>
                  <a:lnTo>
                    <a:pt x="572" y="1810"/>
                  </a:lnTo>
                  <a:lnTo>
                    <a:pt x="1239" y="1810"/>
                  </a:lnTo>
                  <a:lnTo>
                    <a:pt x="1620" y="1620"/>
                  </a:lnTo>
                  <a:lnTo>
                    <a:pt x="1810" y="1239"/>
                  </a:lnTo>
                  <a:lnTo>
                    <a:pt x="1906" y="953"/>
                  </a:lnTo>
                  <a:lnTo>
                    <a:pt x="1810" y="572"/>
                  </a:lnTo>
                  <a:lnTo>
                    <a:pt x="1620" y="191"/>
                  </a:lnTo>
                  <a:lnTo>
                    <a:pt x="123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5"/>
            <p:cNvSpPr/>
            <p:nvPr/>
          </p:nvSpPr>
          <p:spPr>
            <a:xfrm>
              <a:off x="3621875" y="4414825"/>
              <a:ext cx="47650" cy="45275"/>
            </a:xfrm>
            <a:custGeom>
              <a:avLst/>
              <a:gdLst/>
              <a:ahLst/>
              <a:cxnLst/>
              <a:rect l="l" t="t" r="r" b="b"/>
              <a:pathLst>
                <a:path w="1906" h="1811" extrusionOk="0">
                  <a:moveTo>
                    <a:pt x="572" y="1"/>
                  </a:moveTo>
                  <a:lnTo>
                    <a:pt x="286" y="191"/>
                  </a:lnTo>
                  <a:lnTo>
                    <a:pt x="0" y="572"/>
                  </a:lnTo>
                  <a:lnTo>
                    <a:pt x="0" y="858"/>
                  </a:lnTo>
                  <a:lnTo>
                    <a:pt x="0" y="1239"/>
                  </a:lnTo>
                  <a:lnTo>
                    <a:pt x="286" y="1525"/>
                  </a:lnTo>
                  <a:lnTo>
                    <a:pt x="572" y="1810"/>
                  </a:lnTo>
                  <a:lnTo>
                    <a:pt x="1239" y="1810"/>
                  </a:lnTo>
                  <a:lnTo>
                    <a:pt x="1620" y="1525"/>
                  </a:lnTo>
                  <a:lnTo>
                    <a:pt x="1810" y="1239"/>
                  </a:lnTo>
                  <a:lnTo>
                    <a:pt x="1905" y="858"/>
                  </a:lnTo>
                  <a:lnTo>
                    <a:pt x="1810" y="572"/>
                  </a:lnTo>
                  <a:lnTo>
                    <a:pt x="1620" y="191"/>
                  </a:lnTo>
                  <a:lnTo>
                    <a:pt x="123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5"/>
            <p:cNvSpPr/>
            <p:nvPr/>
          </p:nvSpPr>
          <p:spPr>
            <a:xfrm>
              <a:off x="4891075" y="4414825"/>
              <a:ext cx="47650" cy="45275"/>
            </a:xfrm>
            <a:custGeom>
              <a:avLst/>
              <a:gdLst/>
              <a:ahLst/>
              <a:cxnLst/>
              <a:rect l="l" t="t" r="r" b="b"/>
              <a:pathLst>
                <a:path w="1906" h="1811" extrusionOk="0">
                  <a:moveTo>
                    <a:pt x="572" y="1"/>
                  </a:moveTo>
                  <a:lnTo>
                    <a:pt x="286" y="191"/>
                  </a:lnTo>
                  <a:lnTo>
                    <a:pt x="1" y="572"/>
                  </a:lnTo>
                  <a:lnTo>
                    <a:pt x="1" y="858"/>
                  </a:lnTo>
                  <a:lnTo>
                    <a:pt x="1" y="1239"/>
                  </a:lnTo>
                  <a:lnTo>
                    <a:pt x="286" y="1525"/>
                  </a:lnTo>
                  <a:lnTo>
                    <a:pt x="572" y="1810"/>
                  </a:lnTo>
                  <a:lnTo>
                    <a:pt x="1239" y="1810"/>
                  </a:lnTo>
                  <a:lnTo>
                    <a:pt x="1620" y="1525"/>
                  </a:lnTo>
                  <a:lnTo>
                    <a:pt x="1810" y="1239"/>
                  </a:lnTo>
                  <a:lnTo>
                    <a:pt x="1906" y="858"/>
                  </a:lnTo>
                  <a:lnTo>
                    <a:pt x="1810" y="572"/>
                  </a:lnTo>
                  <a:lnTo>
                    <a:pt x="1620" y="191"/>
                  </a:lnTo>
                  <a:lnTo>
                    <a:pt x="123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5"/>
            <p:cNvSpPr/>
            <p:nvPr/>
          </p:nvSpPr>
          <p:spPr>
            <a:xfrm>
              <a:off x="3621875" y="3145625"/>
              <a:ext cx="47650" cy="45250"/>
            </a:xfrm>
            <a:custGeom>
              <a:avLst/>
              <a:gdLst/>
              <a:ahLst/>
              <a:cxnLst/>
              <a:rect l="l" t="t" r="r" b="b"/>
              <a:pathLst>
                <a:path w="1906" h="1810" extrusionOk="0">
                  <a:moveTo>
                    <a:pt x="572" y="0"/>
                  </a:moveTo>
                  <a:lnTo>
                    <a:pt x="286" y="191"/>
                  </a:lnTo>
                  <a:lnTo>
                    <a:pt x="0" y="572"/>
                  </a:lnTo>
                  <a:lnTo>
                    <a:pt x="0" y="953"/>
                  </a:lnTo>
                  <a:lnTo>
                    <a:pt x="0" y="1239"/>
                  </a:lnTo>
                  <a:lnTo>
                    <a:pt x="286" y="1620"/>
                  </a:lnTo>
                  <a:lnTo>
                    <a:pt x="572" y="1810"/>
                  </a:lnTo>
                  <a:lnTo>
                    <a:pt x="1239" y="1810"/>
                  </a:lnTo>
                  <a:lnTo>
                    <a:pt x="1620" y="1620"/>
                  </a:lnTo>
                  <a:lnTo>
                    <a:pt x="1810" y="1239"/>
                  </a:lnTo>
                  <a:lnTo>
                    <a:pt x="1905" y="953"/>
                  </a:lnTo>
                  <a:lnTo>
                    <a:pt x="1810" y="572"/>
                  </a:lnTo>
                  <a:lnTo>
                    <a:pt x="1620" y="191"/>
                  </a:lnTo>
                  <a:lnTo>
                    <a:pt x="123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5"/>
            <p:cNvSpPr/>
            <p:nvPr/>
          </p:nvSpPr>
          <p:spPr>
            <a:xfrm>
              <a:off x="4271950" y="2943225"/>
              <a:ext cx="14300" cy="59550"/>
            </a:xfrm>
            <a:custGeom>
              <a:avLst/>
              <a:gdLst/>
              <a:ahLst/>
              <a:cxnLst/>
              <a:rect l="l" t="t" r="r" b="b"/>
              <a:pathLst>
                <a:path w="572" h="2382" extrusionOk="0">
                  <a:moveTo>
                    <a:pt x="1" y="0"/>
                  </a:moveTo>
                  <a:lnTo>
                    <a:pt x="1" y="2381"/>
                  </a:lnTo>
                  <a:lnTo>
                    <a:pt x="572" y="2381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5"/>
            <p:cNvSpPr/>
            <p:nvPr/>
          </p:nvSpPr>
          <p:spPr>
            <a:xfrm>
              <a:off x="4271950" y="4602950"/>
              <a:ext cx="14300" cy="59550"/>
            </a:xfrm>
            <a:custGeom>
              <a:avLst/>
              <a:gdLst/>
              <a:ahLst/>
              <a:cxnLst/>
              <a:rect l="l" t="t" r="r" b="b"/>
              <a:pathLst>
                <a:path w="572" h="2382" extrusionOk="0">
                  <a:moveTo>
                    <a:pt x="1" y="0"/>
                  </a:moveTo>
                  <a:lnTo>
                    <a:pt x="1" y="2382"/>
                  </a:lnTo>
                  <a:lnTo>
                    <a:pt x="572" y="2382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5"/>
            <p:cNvSpPr/>
            <p:nvPr/>
          </p:nvSpPr>
          <p:spPr>
            <a:xfrm>
              <a:off x="4243375" y="2943225"/>
              <a:ext cx="14300" cy="59550"/>
            </a:xfrm>
            <a:custGeom>
              <a:avLst/>
              <a:gdLst/>
              <a:ahLst/>
              <a:cxnLst/>
              <a:rect l="l" t="t" r="r" b="b"/>
              <a:pathLst>
                <a:path w="572" h="2382" extrusionOk="0">
                  <a:moveTo>
                    <a:pt x="1" y="0"/>
                  </a:moveTo>
                  <a:lnTo>
                    <a:pt x="96" y="2381"/>
                  </a:lnTo>
                  <a:lnTo>
                    <a:pt x="572" y="2381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5"/>
            <p:cNvSpPr/>
            <p:nvPr/>
          </p:nvSpPr>
          <p:spPr>
            <a:xfrm>
              <a:off x="4300525" y="4602950"/>
              <a:ext cx="16700" cy="59550"/>
            </a:xfrm>
            <a:custGeom>
              <a:avLst/>
              <a:gdLst/>
              <a:ahLst/>
              <a:cxnLst/>
              <a:rect l="l" t="t" r="r" b="b"/>
              <a:pathLst>
                <a:path w="668" h="2382" extrusionOk="0">
                  <a:moveTo>
                    <a:pt x="1" y="0"/>
                  </a:moveTo>
                  <a:lnTo>
                    <a:pt x="96" y="2382"/>
                  </a:lnTo>
                  <a:lnTo>
                    <a:pt x="667" y="2382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5"/>
            <p:cNvSpPr/>
            <p:nvPr/>
          </p:nvSpPr>
          <p:spPr>
            <a:xfrm>
              <a:off x="4212425" y="2945600"/>
              <a:ext cx="19075" cy="59550"/>
            </a:xfrm>
            <a:custGeom>
              <a:avLst/>
              <a:gdLst/>
              <a:ahLst/>
              <a:cxnLst/>
              <a:rect l="l" t="t" r="r" b="b"/>
              <a:pathLst>
                <a:path w="763" h="2382" extrusionOk="0">
                  <a:moveTo>
                    <a:pt x="0" y="0"/>
                  </a:moveTo>
                  <a:lnTo>
                    <a:pt x="191" y="2382"/>
                  </a:lnTo>
                  <a:lnTo>
                    <a:pt x="762" y="2286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5"/>
            <p:cNvSpPr/>
            <p:nvPr/>
          </p:nvSpPr>
          <p:spPr>
            <a:xfrm>
              <a:off x="4329100" y="4600575"/>
              <a:ext cx="16700" cy="59550"/>
            </a:xfrm>
            <a:custGeom>
              <a:avLst/>
              <a:gdLst/>
              <a:ahLst/>
              <a:cxnLst/>
              <a:rect l="l" t="t" r="r" b="b"/>
              <a:pathLst>
                <a:path w="668" h="2382" extrusionOk="0">
                  <a:moveTo>
                    <a:pt x="572" y="0"/>
                  </a:moveTo>
                  <a:lnTo>
                    <a:pt x="1" y="95"/>
                  </a:lnTo>
                  <a:lnTo>
                    <a:pt x="96" y="2381"/>
                  </a:lnTo>
                  <a:lnTo>
                    <a:pt x="667" y="2381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5"/>
            <p:cNvSpPr/>
            <p:nvPr/>
          </p:nvSpPr>
          <p:spPr>
            <a:xfrm>
              <a:off x="4183850" y="2947975"/>
              <a:ext cx="19075" cy="59550"/>
            </a:xfrm>
            <a:custGeom>
              <a:avLst/>
              <a:gdLst/>
              <a:ahLst/>
              <a:cxnLst/>
              <a:rect l="l" t="t" r="r" b="b"/>
              <a:pathLst>
                <a:path w="763" h="2382" extrusionOk="0">
                  <a:moveTo>
                    <a:pt x="0" y="1"/>
                  </a:moveTo>
                  <a:lnTo>
                    <a:pt x="191" y="2382"/>
                  </a:lnTo>
                  <a:lnTo>
                    <a:pt x="762" y="2287"/>
                  </a:lnTo>
                  <a:lnTo>
                    <a:pt x="47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5"/>
            <p:cNvSpPr/>
            <p:nvPr/>
          </p:nvSpPr>
          <p:spPr>
            <a:xfrm>
              <a:off x="4355300" y="4598175"/>
              <a:ext cx="21450" cy="59550"/>
            </a:xfrm>
            <a:custGeom>
              <a:avLst/>
              <a:gdLst/>
              <a:ahLst/>
              <a:cxnLst/>
              <a:rect l="l" t="t" r="r" b="b"/>
              <a:pathLst>
                <a:path w="858" h="2382" extrusionOk="0">
                  <a:moveTo>
                    <a:pt x="572" y="1"/>
                  </a:moveTo>
                  <a:lnTo>
                    <a:pt x="0" y="96"/>
                  </a:lnTo>
                  <a:lnTo>
                    <a:pt x="286" y="2382"/>
                  </a:lnTo>
                  <a:lnTo>
                    <a:pt x="858" y="2382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5"/>
            <p:cNvSpPr/>
            <p:nvPr/>
          </p:nvSpPr>
          <p:spPr>
            <a:xfrm>
              <a:off x="4152900" y="2950350"/>
              <a:ext cx="21450" cy="59550"/>
            </a:xfrm>
            <a:custGeom>
              <a:avLst/>
              <a:gdLst/>
              <a:ahLst/>
              <a:cxnLst/>
              <a:rect l="l" t="t" r="r" b="b"/>
              <a:pathLst>
                <a:path w="858" h="2382" extrusionOk="0">
                  <a:moveTo>
                    <a:pt x="572" y="1"/>
                  </a:moveTo>
                  <a:lnTo>
                    <a:pt x="0" y="96"/>
                  </a:lnTo>
                  <a:lnTo>
                    <a:pt x="286" y="2382"/>
                  </a:lnTo>
                  <a:lnTo>
                    <a:pt x="857" y="2382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5"/>
            <p:cNvSpPr/>
            <p:nvPr/>
          </p:nvSpPr>
          <p:spPr>
            <a:xfrm>
              <a:off x="4383875" y="4595800"/>
              <a:ext cx="21450" cy="59550"/>
            </a:xfrm>
            <a:custGeom>
              <a:avLst/>
              <a:gdLst/>
              <a:ahLst/>
              <a:cxnLst/>
              <a:rect l="l" t="t" r="r" b="b"/>
              <a:pathLst>
                <a:path w="858" h="2382" extrusionOk="0">
                  <a:moveTo>
                    <a:pt x="0" y="1"/>
                  </a:moveTo>
                  <a:lnTo>
                    <a:pt x="381" y="2382"/>
                  </a:lnTo>
                  <a:lnTo>
                    <a:pt x="858" y="2287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5"/>
            <p:cNvSpPr/>
            <p:nvPr/>
          </p:nvSpPr>
          <p:spPr>
            <a:xfrm>
              <a:off x="4124325" y="2955125"/>
              <a:ext cx="23825" cy="59550"/>
            </a:xfrm>
            <a:custGeom>
              <a:avLst/>
              <a:gdLst/>
              <a:ahLst/>
              <a:cxnLst/>
              <a:rect l="l" t="t" r="r" b="b"/>
              <a:pathLst>
                <a:path w="953" h="2382" extrusionOk="0">
                  <a:moveTo>
                    <a:pt x="476" y="0"/>
                  </a:moveTo>
                  <a:lnTo>
                    <a:pt x="0" y="96"/>
                  </a:lnTo>
                  <a:lnTo>
                    <a:pt x="381" y="2382"/>
                  </a:lnTo>
                  <a:lnTo>
                    <a:pt x="953" y="2286"/>
                  </a:lnTo>
                  <a:lnTo>
                    <a:pt x="47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5"/>
            <p:cNvSpPr/>
            <p:nvPr/>
          </p:nvSpPr>
          <p:spPr>
            <a:xfrm>
              <a:off x="4412450" y="4591050"/>
              <a:ext cx="23825" cy="59550"/>
            </a:xfrm>
            <a:custGeom>
              <a:avLst/>
              <a:gdLst/>
              <a:ahLst/>
              <a:cxnLst/>
              <a:rect l="l" t="t" r="r" b="b"/>
              <a:pathLst>
                <a:path w="953" h="2382" extrusionOk="0">
                  <a:moveTo>
                    <a:pt x="477" y="0"/>
                  </a:moveTo>
                  <a:lnTo>
                    <a:pt x="0" y="95"/>
                  </a:lnTo>
                  <a:lnTo>
                    <a:pt x="381" y="2381"/>
                  </a:lnTo>
                  <a:lnTo>
                    <a:pt x="953" y="2286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5"/>
            <p:cNvSpPr/>
            <p:nvPr/>
          </p:nvSpPr>
          <p:spPr>
            <a:xfrm>
              <a:off x="4093350" y="2959875"/>
              <a:ext cx="26225" cy="61950"/>
            </a:xfrm>
            <a:custGeom>
              <a:avLst/>
              <a:gdLst/>
              <a:ahLst/>
              <a:cxnLst/>
              <a:rect l="l" t="t" r="r" b="b"/>
              <a:pathLst>
                <a:path w="1049" h="2478" extrusionOk="0">
                  <a:moveTo>
                    <a:pt x="572" y="1"/>
                  </a:moveTo>
                  <a:lnTo>
                    <a:pt x="1" y="191"/>
                  </a:lnTo>
                  <a:lnTo>
                    <a:pt x="477" y="2477"/>
                  </a:lnTo>
                  <a:lnTo>
                    <a:pt x="1049" y="2287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5"/>
            <p:cNvSpPr/>
            <p:nvPr/>
          </p:nvSpPr>
          <p:spPr>
            <a:xfrm>
              <a:off x="4438650" y="4583900"/>
              <a:ext cx="26200" cy="61925"/>
            </a:xfrm>
            <a:custGeom>
              <a:avLst/>
              <a:gdLst/>
              <a:ahLst/>
              <a:cxnLst/>
              <a:rect l="l" t="t" r="r" b="b"/>
              <a:pathLst>
                <a:path w="1048" h="2477" extrusionOk="0">
                  <a:moveTo>
                    <a:pt x="572" y="0"/>
                  </a:moveTo>
                  <a:lnTo>
                    <a:pt x="0" y="191"/>
                  </a:lnTo>
                  <a:lnTo>
                    <a:pt x="476" y="2477"/>
                  </a:lnTo>
                  <a:lnTo>
                    <a:pt x="1048" y="2286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5"/>
            <p:cNvSpPr/>
            <p:nvPr/>
          </p:nvSpPr>
          <p:spPr>
            <a:xfrm>
              <a:off x="4064775" y="2967025"/>
              <a:ext cx="28600" cy="59550"/>
            </a:xfrm>
            <a:custGeom>
              <a:avLst/>
              <a:gdLst/>
              <a:ahLst/>
              <a:cxnLst/>
              <a:rect l="l" t="t" r="r" b="b"/>
              <a:pathLst>
                <a:path w="1144" h="2382" extrusionOk="0">
                  <a:moveTo>
                    <a:pt x="572" y="1"/>
                  </a:moveTo>
                  <a:lnTo>
                    <a:pt x="1" y="191"/>
                  </a:lnTo>
                  <a:lnTo>
                    <a:pt x="572" y="2382"/>
                  </a:lnTo>
                  <a:lnTo>
                    <a:pt x="1144" y="2287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5"/>
            <p:cNvSpPr/>
            <p:nvPr/>
          </p:nvSpPr>
          <p:spPr>
            <a:xfrm>
              <a:off x="4467225" y="4579125"/>
              <a:ext cx="26200" cy="59550"/>
            </a:xfrm>
            <a:custGeom>
              <a:avLst/>
              <a:gdLst/>
              <a:ahLst/>
              <a:cxnLst/>
              <a:rect l="l" t="t" r="r" b="b"/>
              <a:pathLst>
                <a:path w="1048" h="2382" extrusionOk="0">
                  <a:moveTo>
                    <a:pt x="476" y="1"/>
                  </a:moveTo>
                  <a:lnTo>
                    <a:pt x="0" y="96"/>
                  </a:lnTo>
                  <a:lnTo>
                    <a:pt x="572" y="2382"/>
                  </a:lnTo>
                  <a:lnTo>
                    <a:pt x="1048" y="2192"/>
                  </a:lnTo>
                  <a:lnTo>
                    <a:pt x="47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5"/>
            <p:cNvSpPr/>
            <p:nvPr/>
          </p:nvSpPr>
          <p:spPr>
            <a:xfrm>
              <a:off x="4036200" y="2974175"/>
              <a:ext cx="28600" cy="61925"/>
            </a:xfrm>
            <a:custGeom>
              <a:avLst/>
              <a:gdLst/>
              <a:ahLst/>
              <a:cxnLst/>
              <a:rect l="l" t="t" r="r" b="b"/>
              <a:pathLst>
                <a:path w="1144" h="2477" extrusionOk="0">
                  <a:moveTo>
                    <a:pt x="572" y="0"/>
                  </a:moveTo>
                  <a:lnTo>
                    <a:pt x="1" y="191"/>
                  </a:lnTo>
                  <a:lnTo>
                    <a:pt x="668" y="2477"/>
                  </a:lnTo>
                  <a:lnTo>
                    <a:pt x="1144" y="2286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5"/>
            <p:cNvSpPr/>
            <p:nvPr/>
          </p:nvSpPr>
          <p:spPr>
            <a:xfrm>
              <a:off x="4493400" y="4569600"/>
              <a:ext cx="28600" cy="61950"/>
            </a:xfrm>
            <a:custGeom>
              <a:avLst/>
              <a:gdLst/>
              <a:ahLst/>
              <a:cxnLst/>
              <a:rect l="l" t="t" r="r" b="b"/>
              <a:pathLst>
                <a:path w="1144" h="2478" extrusionOk="0">
                  <a:moveTo>
                    <a:pt x="572" y="1"/>
                  </a:moveTo>
                  <a:lnTo>
                    <a:pt x="1" y="191"/>
                  </a:lnTo>
                  <a:lnTo>
                    <a:pt x="668" y="2477"/>
                  </a:lnTo>
                  <a:lnTo>
                    <a:pt x="1144" y="2287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5"/>
            <p:cNvSpPr/>
            <p:nvPr/>
          </p:nvSpPr>
          <p:spPr>
            <a:xfrm>
              <a:off x="4007625" y="2983700"/>
              <a:ext cx="30975" cy="59550"/>
            </a:xfrm>
            <a:custGeom>
              <a:avLst/>
              <a:gdLst/>
              <a:ahLst/>
              <a:cxnLst/>
              <a:rect l="l" t="t" r="r" b="b"/>
              <a:pathLst>
                <a:path w="1239" h="2382" extrusionOk="0">
                  <a:moveTo>
                    <a:pt x="477" y="0"/>
                  </a:moveTo>
                  <a:lnTo>
                    <a:pt x="1" y="191"/>
                  </a:lnTo>
                  <a:lnTo>
                    <a:pt x="763" y="2382"/>
                  </a:lnTo>
                  <a:lnTo>
                    <a:pt x="1239" y="2191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5"/>
            <p:cNvSpPr/>
            <p:nvPr/>
          </p:nvSpPr>
          <p:spPr>
            <a:xfrm>
              <a:off x="4519600" y="4562475"/>
              <a:ext cx="30975" cy="59550"/>
            </a:xfrm>
            <a:custGeom>
              <a:avLst/>
              <a:gdLst/>
              <a:ahLst/>
              <a:cxnLst/>
              <a:rect l="l" t="t" r="r" b="b"/>
              <a:pathLst>
                <a:path w="1239" h="2382" extrusionOk="0">
                  <a:moveTo>
                    <a:pt x="572" y="0"/>
                  </a:moveTo>
                  <a:lnTo>
                    <a:pt x="1" y="191"/>
                  </a:lnTo>
                  <a:lnTo>
                    <a:pt x="763" y="2381"/>
                  </a:lnTo>
                  <a:lnTo>
                    <a:pt x="1239" y="2191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5"/>
            <p:cNvSpPr/>
            <p:nvPr/>
          </p:nvSpPr>
          <p:spPr>
            <a:xfrm>
              <a:off x="3979050" y="2993225"/>
              <a:ext cx="33375" cy="59550"/>
            </a:xfrm>
            <a:custGeom>
              <a:avLst/>
              <a:gdLst/>
              <a:ahLst/>
              <a:cxnLst/>
              <a:rect l="l" t="t" r="r" b="b"/>
              <a:pathLst>
                <a:path w="1335" h="2382" extrusionOk="0">
                  <a:moveTo>
                    <a:pt x="477" y="0"/>
                  </a:moveTo>
                  <a:lnTo>
                    <a:pt x="1" y="191"/>
                  </a:lnTo>
                  <a:lnTo>
                    <a:pt x="763" y="2382"/>
                  </a:lnTo>
                  <a:lnTo>
                    <a:pt x="1334" y="2191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5"/>
            <p:cNvSpPr/>
            <p:nvPr/>
          </p:nvSpPr>
          <p:spPr>
            <a:xfrm>
              <a:off x="4545800" y="4552950"/>
              <a:ext cx="33350" cy="59550"/>
            </a:xfrm>
            <a:custGeom>
              <a:avLst/>
              <a:gdLst/>
              <a:ahLst/>
              <a:cxnLst/>
              <a:rect l="l" t="t" r="r" b="b"/>
              <a:pathLst>
                <a:path w="1334" h="2382" extrusionOk="0">
                  <a:moveTo>
                    <a:pt x="572" y="0"/>
                  </a:moveTo>
                  <a:lnTo>
                    <a:pt x="0" y="191"/>
                  </a:lnTo>
                  <a:lnTo>
                    <a:pt x="858" y="2381"/>
                  </a:lnTo>
                  <a:lnTo>
                    <a:pt x="1334" y="2191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5"/>
            <p:cNvSpPr/>
            <p:nvPr/>
          </p:nvSpPr>
          <p:spPr>
            <a:xfrm>
              <a:off x="3950475" y="3002750"/>
              <a:ext cx="35750" cy="59550"/>
            </a:xfrm>
            <a:custGeom>
              <a:avLst/>
              <a:gdLst/>
              <a:ahLst/>
              <a:cxnLst/>
              <a:rect l="l" t="t" r="r" b="b"/>
              <a:pathLst>
                <a:path w="1430" h="2382" extrusionOk="0">
                  <a:moveTo>
                    <a:pt x="572" y="0"/>
                  </a:moveTo>
                  <a:lnTo>
                    <a:pt x="1" y="286"/>
                  </a:lnTo>
                  <a:lnTo>
                    <a:pt x="953" y="2382"/>
                  </a:lnTo>
                  <a:lnTo>
                    <a:pt x="1430" y="2191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5"/>
            <p:cNvSpPr/>
            <p:nvPr/>
          </p:nvSpPr>
          <p:spPr>
            <a:xfrm>
              <a:off x="4572000" y="4543425"/>
              <a:ext cx="35725" cy="59550"/>
            </a:xfrm>
            <a:custGeom>
              <a:avLst/>
              <a:gdLst/>
              <a:ahLst/>
              <a:cxnLst/>
              <a:rect l="l" t="t" r="r" b="b"/>
              <a:pathLst>
                <a:path w="1429" h="2382" extrusionOk="0">
                  <a:moveTo>
                    <a:pt x="572" y="0"/>
                  </a:moveTo>
                  <a:lnTo>
                    <a:pt x="0" y="191"/>
                  </a:lnTo>
                  <a:lnTo>
                    <a:pt x="953" y="2381"/>
                  </a:lnTo>
                  <a:lnTo>
                    <a:pt x="1429" y="2096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5"/>
            <p:cNvSpPr/>
            <p:nvPr/>
          </p:nvSpPr>
          <p:spPr>
            <a:xfrm>
              <a:off x="3924300" y="3014650"/>
              <a:ext cx="35725" cy="59550"/>
            </a:xfrm>
            <a:custGeom>
              <a:avLst/>
              <a:gdLst/>
              <a:ahLst/>
              <a:cxnLst/>
              <a:rect l="l" t="t" r="r" b="b"/>
              <a:pathLst>
                <a:path w="1429" h="2382" extrusionOk="0">
                  <a:moveTo>
                    <a:pt x="476" y="1"/>
                  </a:moveTo>
                  <a:lnTo>
                    <a:pt x="0" y="286"/>
                  </a:lnTo>
                  <a:lnTo>
                    <a:pt x="953" y="2382"/>
                  </a:lnTo>
                  <a:lnTo>
                    <a:pt x="1429" y="2191"/>
                  </a:lnTo>
                  <a:lnTo>
                    <a:pt x="47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5"/>
            <p:cNvSpPr/>
            <p:nvPr/>
          </p:nvSpPr>
          <p:spPr>
            <a:xfrm>
              <a:off x="4598175" y="4531500"/>
              <a:ext cx="38125" cy="59550"/>
            </a:xfrm>
            <a:custGeom>
              <a:avLst/>
              <a:gdLst/>
              <a:ahLst/>
              <a:cxnLst/>
              <a:rect l="l" t="t" r="r" b="b"/>
              <a:pathLst>
                <a:path w="1525" h="2382" extrusionOk="0">
                  <a:moveTo>
                    <a:pt x="572" y="1"/>
                  </a:moveTo>
                  <a:lnTo>
                    <a:pt x="1" y="191"/>
                  </a:lnTo>
                  <a:lnTo>
                    <a:pt x="953" y="2382"/>
                  </a:lnTo>
                  <a:lnTo>
                    <a:pt x="1525" y="2096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5"/>
            <p:cNvSpPr/>
            <p:nvPr/>
          </p:nvSpPr>
          <p:spPr>
            <a:xfrm>
              <a:off x="3895725" y="3026550"/>
              <a:ext cx="38100" cy="59550"/>
            </a:xfrm>
            <a:custGeom>
              <a:avLst/>
              <a:gdLst/>
              <a:ahLst/>
              <a:cxnLst/>
              <a:rect l="l" t="t" r="r" b="b"/>
              <a:pathLst>
                <a:path w="1524" h="2382" extrusionOk="0">
                  <a:moveTo>
                    <a:pt x="572" y="1"/>
                  </a:moveTo>
                  <a:lnTo>
                    <a:pt x="0" y="287"/>
                  </a:lnTo>
                  <a:lnTo>
                    <a:pt x="1048" y="2382"/>
                  </a:lnTo>
                  <a:lnTo>
                    <a:pt x="1524" y="2096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5"/>
            <p:cNvSpPr/>
            <p:nvPr/>
          </p:nvSpPr>
          <p:spPr>
            <a:xfrm>
              <a:off x="4624375" y="4519600"/>
              <a:ext cx="38125" cy="59550"/>
            </a:xfrm>
            <a:custGeom>
              <a:avLst/>
              <a:gdLst/>
              <a:ahLst/>
              <a:cxnLst/>
              <a:rect l="l" t="t" r="r" b="b"/>
              <a:pathLst>
                <a:path w="1525" h="2382" extrusionOk="0">
                  <a:moveTo>
                    <a:pt x="477" y="1"/>
                  </a:moveTo>
                  <a:lnTo>
                    <a:pt x="1" y="191"/>
                  </a:lnTo>
                  <a:lnTo>
                    <a:pt x="1048" y="2382"/>
                  </a:lnTo>
                  <a:lnTo>
                    <a:pt x="1525" y="2096"/>
                  </a:lnTo>
                  <a:lnTo>
                    <a:pt x="47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5"/>
            <p:cNvSpPr/>
            <p:nvPr/>
          </p:nvSpPr>
          <p:spPr>
            <a:xfrm>
              <a:off x="3869525" y="3040850"/>
              <a:ext cx="40500" cy="57175"/>
            </a:xfrm>
            <a:custGeom>
              <a:avLst/>
              <a:gdLst/>
              <a:ahLst/>
              <a:cxnLst/>
              <a:rect l="l" t="t" r="r" b="b"/>
              <a:pathLst>
                <a:path w="1620" h="2287" extrusionOk="0">
                  <a:moveTo>
                    <a:pt x="477" y="0"/>
                  </a:moveTo>
                  <a:lnTo>
                    <a:pt x="0" y="286"/>
                  </a:lnTo>
                  <a:lnTo>
                    <a:pt x="1143" y="2286"/>
                  </a:lnTo>
                  <a:lnTo>
                    <a:pt x="1620" y="2096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5"/>
            <p:cNvSpPr/>
            <p:nvPr/>
          </p:nvSpPr>
          <p:spPr>
            <a:xfrm>
              <a:off x="4648200" y="4507700"/>
              <a:ext cx="40500" cy="57175"/>
            </a:xfrm>
            <a:custGeom>
              <a:avLst/>
              <a:gdLst/>
              <a:ahLst/>
              <a:cxnLst/>
              <a:rect l="l" t="t" r="r" b="b"/>
              <a:pathLst>
                <a:path w="1620" h="2287" extrusionOk="0">
                  <a:moveTo>
                    <a:pt x="572" y="0"/>
                  </a:moveTo>
                  <a:lnTo>
                    <a:pt x="0" y="191"/>
                  </a:lnTo>
                  <a:lnTo>
                    <a:pt x="1143" y="2286"/>
                  </a:lnTo>
                  <a:lnTo>
                    <a:pt x="1619" y="2001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5"/>
            <p:cNvSpPr/>
            <p:nvPr/>
          </p:nvSpPr>
          <p:spPr>
            <a:xfrm>
              <a:off x="3843325" y="3055125"/>
              <a:ext cx="42875" cy="57175"/>
            </a:xfrm>
            <a:custGeom>
              <a:avLst/>
              <a:gdLst/>
              <a:ahLst/>
              <a:cxnLst/>
              <a:rect l="l" t="t" r="r" b="b"/>
              <a:pathLst>
                <a:path w="1715" h="2287" extrusionOk="0">
                  <a:moveTo>
                    <a:pt x="477" y="1"/>
                  </a:moveTo>
                  <a:lnTo>
                    <a:pt x="1" y="287"/>
                  </a:lnTo>
                  <a:lnTo>
                    <a:pt x="1239" y="2287"/>
                  </a:lnTo>
                  <a:lnTo>
                    <a:pt x="1715" y="2001"/>
                  </a:lnTo>
                  <a:lnTo>
                    <a:pt x="47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5"/>
            <p:cNvSpPr/>
            <p:nvPr/>
          </p:nvSpPr>
          <p:spPr>
            <a:xfrm>
              <a:off x="4674375" y="4493400"/>
              <a:ext cx="40500" cy="57175"/>
            </a:xfrm>
            <a:custGeom>
              <a:avLst/>
              <a:gdLst/>
              <a:ahLst/>
              <a:cxnLst/>
              <a:rect l="l" t="t" r="r" b="b"/>
              <a:pathLst>
                <a:path w="1620" h="2287" extrusionOk="0">
                  <a:moveTo>
                    <a:pt x="477" y="1"/>
                  </a:moveTo>
                  <a:lnTo>
                    <a:pt x="1" y="287"/>
                  </a:lnTo>
                  <a:lnTo>
                    <a:pt x="1144" y="2287"/>
                  </a:lnTo>
                  <a:lnTo>
                    <a:pt x="1620" y="2001"/>
                  </a:lnTo>
                  <a:lnTo>
                    <a:pt x="47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5"/>
            <p:cNvSpPr/>
            <p:nvPr/>
          </p:nvSpPr>
          <p:spPr>
            <a:xfrm>
              <a:off x="3817125" y="3069425"/>
              <a:ext cx="42900" cy="57175"/>
            </a:xfrm>
            <a:custGeom>
              <a:avLst/>
              <a:gdLst/>
              <a:ahLst/>
              <a:cxnLst/>
              <a:rect l="l" t="t" r="r" b="b"/>
              <a:pathLst>
                <a:path w="1716" h="2287" extrusionOk="0">
                  <a:moveTo>
                    <a:pt x="477" y="0"/>
                  </a:moveTo>
                  <a:lnTo>
                    <a:pt x="1" y="381"/>
                  </a:lnTo>
                  <a:lnTo>
                    <a:pt x="1334" y="2286"/>
                  </a:lnTo>
                  <a:lnTo>
                    <a:pt x="1715" y="2001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5"/>
            <p:cNvSpPr/>
            <p:nvPr/>
          </p:nvSpPr>
          <p:spPr>
            <a:xfrm>
              <a:off x="4698200" y="4479125"/>
              <a:ext cx="42875" cy="57175"/>
            </a:xfrm>
            <a:custGeom>
              <a:avLst/>
              <a:gdLst/>
              <a:ahLst/>
              <a:cxnLst/>
              <a:rect l="l" t="t" r="r" b="b"/>
              <a:pathLst>
                <a:path w="1715" h="2287" extrusionOk="0">
                  <a:moveTo>
                    <a:pt x="477" y="0"/>
                  </a:moveTo>
                  <a:lnTo>
                    <a:pt x="0" y="286"/>
                  </a:lnTo>
                  <a:lnTo>
                    <a:pt x="1239" y="2286"/>
                  </a:lnTo>
                  <a:lnTo>
                    <a:pt x="1715" y="1905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5"/>
            <p:cNvSpPr/>
            <p:nvPr/>
          </p:nvSpPr>
          <p:spPr>
            <a:xfrm>
              <a:off x="3793325" y="3086100"/>
              <a:ext cx="45250" cy="57150"/>
            </a:xfrm>
            <a:custGeom>
              <a:avLst/>
              <a:gdLst/>
              <a:ahLst/>
              <a:cxnLst/>
              <a:rect l="l" t="t" r="r" b="b"/>
              <a:pathLst>
                <a:path w="1810" h="2286" extrusionOk="0">
                  <a:moveTo>
                    <a:pt x="477" y="0"/>
                  </a:moveTo>
                  <a:lnTo>
                    <a:pt x="0" y="286"/>
                  </a:lnTo>
                  <a:lnTo>
                    <a:pt x="1334" y="2286"/>
                  </a:lnTo>
                  <a:lnTo>
                    <a:pt x="1810" y="2000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5"/>
            <p:cNvSpPr/>
            <p:nvPr/>
          </p:nvSpPr>
          <p:spPr>
            <a:xfrm>
              <a:off x="4722000" y="4462450"/>
              <a:ext cx="42900" cy="57175"/>
            </a:xfrm>
            <a:custGeom>
              <a:avLst/>
              <a:gdLst/>
              <a:ahLst/>
              <a:cxnLst/>
              <a:rect l="l" t="t" r="r" b="b"/>
              <a:pathLst>
                <a:path w="1716" h="2287" extrusionOk="0">
                  <a:moveTo>
                    <a:pt x="477" y="1"/>
                  </a:moveTo>
                  <a:lnTo>
                    <a:pt x="1" y="286"/>
                  </a:lnTo>
                  <a:lnTo>
                    <a:pt x="1334" y="2287"/>
                  </a:lnTo>
                  <a:lnTo>
                    <a:pt x="1715" y="2001"/>
                  </a:lnTo>
                  <a:lnTo>
                    <a:pt x="47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5"/>
            <p:cNvSpPr/>
            <p:nvPr/>
          </p:nvSpPr>
          <p:spPr>
            <a:xfrm>
              <a:off x="3769500" y="3102750"/>
              <a:ext cx="45275" cy="57175"/>
            </a:xfrm>
            <a:custGeom>
              <a:avLst/>
              <a:gdLst/>
              <a:ahLst/>
              <a:cxnLst/>
              <a:rect l="l" t="t" r="r" b="b"/>
              <a:pathLst>
                <a:path w="1811" h="2287" extrusionOk="0">
                  <a:moveTo>
                    <a:pt x="382" y="1"/>
                  </a:moveTo>
                  <a:lnTo>
                    <a:pt x="1" y="382"/>
                  </a:lnTo>
                  <a:lnTo>
                    <a:pt x="1334" y="2287"/>
                  </a:lnTo>
                  <a:lnTo>
                    <a:pt x="1811" y="1906"/>
                  </a:lnTo>
                  <a:lnTo>
                    <a:pt x="3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5"/>
            <p:cNvSpPr/>
            <p:nvPr/>
          </p:nvSpPr>
          <p:spPr>
            <a:xfrm>
              <a:off x="4743450" y="4445775"/>
              <a:ext cx="47625" cy="57175"/>
            </a:xfrm>
            <a:custGeom>
              <a:avLst/>
              <a:gdLst/>
              <a:ahLst/>
              <a:cxnLst/>
              <a:rect l="l" t="t" r="r" b="b"/>
              <a:pathLst>
                <a:path w="1905" h="2287" extrusionOk="0">
                  <a:moveTo>
                    <a:pt x="476" y="1"/>
                  </a:moveTo>
                  <a:lnTo>
                    <a:pt x="0" y="382"/>
                  </a:lnTo>
                  <a:lnTo>
                    <a:pt x="1429" y="2287"/>
                  </a:lnTo>
                  <a:lnTo>
                    <a:pt x="1905" y="1906"/>
                  </a:lnTo>
                  <a:lnTo>
                    <a:pt x="47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5"/>
            <p:cNvSpPr/>
            <p:nvPr/>
          </p:nvSpPr>
          <p:spPr>
            <a:xfrm>
              <a:off x="3745700" y="3121800"/>
              <a:ext cx="45250" cy="54800"/>
            </a:xfrm>
            <a:custGeom>
              <a:avLst/>
              <a:gdLst/>
              <a:ahLst/>
              <a:cxnLst/>
              <a:rect l="l" t="t" r="r" b="b"/>
              <a:pathLst>
                <a:path w="1810" h="2192" extrusionOk="0">
                  <a:moveTo>
                    <a:pt x="381" y="1"/>
                  </a:moveTo>
                  <a:lnTo>
                    <a:pt x="0" y="287"/>
                  </a:lnTo>
                  <a:lnTo>
                    <a:pt x="1429" y="2192"/>
                  </a:lnTo>
                  <a:lnTo>
                    <a:pt x="1810" y="1811"/>
                  </a:lnTo>
                  <a:lnTo>
                    <a:pt x="3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5"/>
            <p:cNvSpPr/>
            <p:nvPr/>
          </p:nvSpPr>
          <p:spPr>
            <a:xfrm>
              <a:off x="4767250" y="4429125"/>
              <a:ext cx="47650" cy="54775"/>
            </a:xfrm>
            <a:custGeom>
              <a:avLst/>
              <a:gdLst/>
              <a:ahLst/>
              <a:cxnLst/>
              <a:rect l="l" t="t" r="r" b="b"/>
              <a:pathLst>
                <a:path w="1906" h="2191" extrusionOk="0">
                  <a:moveTo>
                    <a:pt x="382" y="0"/>
                  </a:moveTo>
                  <a:lnTo>
                    <a:pt x="1" y="381"/>
                  </a:lnTo>
                  <a:lnTo>
                    <a:pt x="1429" y="2191"/>
                  </a:lnTo>
                  <a:lnTo>
                    <a:pt x="1906" y="1905"/>
                  </a:lnTo>
                  <a:lnTo>
                    <a:pt x="38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5"/>
            <p:cNvSpPr/>
            <p:nvPr/>
          </p:nvSpPr>
          <p:spPr>
            <a:xfrm>
              <a:off x="3721875" y="3140850"/>
              <a:ext cx="47650" cy="52425"/>
            </a:xfrm>
            <a:custGeom>
              <a:avLst/>
              <a:gdLst/>
              <a:ahLst/>
              <a:cxnLst/>
              <a:rect l="l" t="t" r="r" b="b"/>
              <a:pathLst>
                <a:path w="1906" h="2097" extrusionOk="0">
                  <a:moveTo>
                    <a:pt x="382" y="1"/>
                  </a:moveTo>
                  <a:lnTo>
                    <a:pt x="1" y="287"/>
                  </a:lnTo>
                  <a:lnTo>
                    <a:pt x="1525" y="2096"/>
                  </a:lnTo>
                  <a:lnTo>
                    <a:pt x="1906" y="1811"/>
                  </a:lnTo>
                  <a:lnTo>
                    <a:pt x="3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5"/>
            <p:cNvSpPr/>
            <p:nvPr/>
          </p:nvSpPr>
          <p:spPr>
            <a:xfrm>
              <a:off x="4788675" y="4412450"/>
              <a:ext cx="47650" cy="52400"/>
            </a:xfrm>
            <a:custGeom>
              <a:avLst/>
              <a:gdLst/>
              <a:ahLst/>
              <a:cxnLst/>
              <a:rect l="l" t="t" r="r" b="b"/>
              <a:pathLst>
                <a:path w="1906" h="2096" extrusionOk="0">
                  <a:moveTo>
                    <a:pt x="477" y="0"/>
                  </a:moveTo>
                  <a:lnTo>
                    <a:pt x="1" y="286"/>
                  </a:lnTo>
                  <a:lnTo>
                    <a:pt x="1525" y="2096"/>
                  </a:lnTo>
                  <a:lnTo>
                    <a:pt x="1906" y="1810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5"/>
            <p:cNvSpPr/>
            <p:nvPr/>
          </p:nvSpPr>
          <p:spPr>
            <a:xfrm>
              <a:off x="3700450" y="3159900"/>
              <a:ext cx="47650" cy="52425"/>
            </a:xfrm>
            <a:custGeom>
              <a:avLst/>
              <a:gdLst/>
              <a:ahLst/>
              <a:cxnLst/>
              <a:rect l="l" t="t" r="r" b="b"/>
              <a:pathLst>
                <a:path w="1906" h="2097" extrusionOk="0">
                  <a:moveTo>
                    <a:pt x="382" y="1"/>
                  </a:moveTo>
                  <a:lnTo>
                    <a:pt x="1" y="382"/>
                  </a:lnTo>
                  <a:lnTo>
                    <a:pt x="1525" y="2096"/>
                  </a:lnTo>
                  <a:lnTo>
                    <a:pt x="1906" y="1715"/>
                  </a:lnTo>
                  <a:lnTo>
                    <a:pt x="3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5"/>
            <p:cNvSpPr/>
            <p:nvPr/>
          </p:nvSpPr>
          <p:spPr>
            <a:xfrm>
              <a:off x="4810125" y="4393400"/>
              <a:ext cx="50025" cy="52400"/>
            </a:xfrm>
            <a:custGeom>
              <a:avLst/>
              <a:gdLst/>
              <a:ahLst/>
              <a:cxnLst/>
              <a:rect l="l" t="t" r="r" b="b"/>
              <a:pathLst>
                <a:path w="2001" h="2096" extrusionOk="0">
                  <a:moveTo>
                    <a:pt x="381" y="0"/>
                  </a:moveTo>
                  <a:lnTo>
                    <a:pt x="0" y="381"/>
                  </a:lnTo>
                  <a:lnTo>
                    <a:pt x="1524" y="2096"/>
                  </a:lnTo>
                  <a:lnTo>
                    <a:pt x="2000" y="1715"/>
                  </a:lnTo>
                  <a:lnTo>
                    <a:pt x="38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5"/>
            <p:cNvSpPr/>
            <p:nvPr/>
          </p:nvSpPr>
          <p:spPr>
            <a:xfrm>
              <a:off x="3676650" y="3178950"/>
              <a:ext cx="52400" cy="52425"/>
            </a:xfrm>
            <a:custGeom>
              <a:avLst/>
              <a:gdLst/>
              <a:ahLst/>
              <a:cxnLst/>
              <a:rect l="l" t="t" r="r" b="b"/>
              <a:pathLst>
                <a:path w="2096" h="2097" extrusionOk="0">
                  <a:moveTo>
                    <a:pt x="476" y="1"/>
                  </a:moveTo>
                  <a:lnTo>
                    <a:pt x="0" y="382"/>
                  </a:lnTo>
                  <a:lnTo>
                    <a:pt x="1715" y="2096"/>
                  </a:lnTo>
                  <a:lnTo>
                    <a:pt x="2096" y="1715"/>
                  </a:lnTo>
                  <a:lnTo>
                    <a:pt x="47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5"/>
            <p:cNvSpPr/>
            <p:nvPr/>
          </p:nvSpPr>
          <p:spPr>
            <a:xfrm>
              <a:off x="4831550" y="4374350"/>
              <a:ext cx="50025" cy="52400"/>
            </a:xfrm>
            <a:custGeom>
              <a:avLst/>
              <a:gdLst/>
              <a:ahLst/>
              <a:cxnLst/>
              <a:rect l="l" t="t" r="r" b="b"/>
              <a:pathLst>
                <a:path w="2001" h="2096" extrusionOk="0">
                  <a:moveTo>
                    <a:pt x="381" y="0"/>
                  </a:moveTo>
                  <a:lnTo>
                    <a:pt x="0" y="381"/>
                  </a:lnTo>
                  <a:lnTo>
                    <a:pt x="1620" y="2096"/>
                  </a:lnTo>
                  <a:lnTo>
                    <a:pt x="2001" y="1715"/>
                  </a:lnTo>
                  <a:lnTo>
                    <a:pt x="38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5"/>
            <p:cNvSpPr/>
            <p:nvPr/>
          </p:nvSpPr>
          <p:spPr>
            <a:xfrm>
              <a:off x="3657600" y="3200400"/>
              <a:ext cx="50025" cy="52400"/>
            </a:xfrm>
            <a:custGeom>
              <a:avLst/>
              <a:gdLst/>
              <a:ahLst/>
              <a:cxnLst/>
              <a:rect l="l" t="t" r="r" b="b"/>
              <a:pathLst>
                <a:path w="2001" h="2096" extrusionOk="0">
                  <a:moveTo>
                    <a:pt x="381" y="0"/>
                  </a:moveTo>
                  <a:lnTo>
                    <a:pt x="0" y="381"/>
                  </a:lnTo>
                  <a:lnTo>
                    <a:pt x="1619" y="2096"/>
                  </a:lnTo>
                  <a:lnTo>
                    <a:pt x="2000" y="1619"/>
                  </a:lnTo>
                  <a:lnTo>
                    <a:pt x="38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5"/>
            <p:cNvSpPr/>
            <p:nvPr/>
          </p:nvSpPr>
          <p:spPr>
            <a:xfrm>
              <a:off x="4850600" y="4352925"/>
              <a:ext cx="52400" cy="52400"/>
            </a:xfrm>
            <a:custGeom>
              <a:avLst/>
              <a:gdLst/>
              <a:ahLst/>
              <a:cxnLst/>
              <a:rect l="l" t="t" r="r" b="b"/>
              <a:pathLst>
                <a:path w="2096" h="2096" extrusionOk="0">
                  <a:moveTo>
                    <a:pt x="381" y="0"/>
                  </a:moveTo>
                  <a:lnTo>
                    <a:pt x="0" y="476"/>
                  </a:lnTo>
                  <a:lnTo>
                    <a:pt x="1715" y="2096"/>
                  </a:lnTo>
                  <a:lnTo>
                    <a:pt x="2096" y="1715"/>
                  </a:lnTo>
                  <a:lnTo>
                    <a:pt x="38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5"/>
            <p:cNvSpPr/>
            <p:nvPr/>
          </p:nvSpPr>
          <p:spPr>
            <a:xfrm>
              <a:off x="3636150" y="3221825"/>
              <a:ext cx="52425" cy="50025"/>
            </a:xfrm>
            <a:custGeom>
              <a:avLst/>
              <a:gdLst/>
              <a:ahLst/>
              <a:cxnLst/>
              <a:rect l="l" t="t" r="r" b="b"/>
              <a:pathLst>
                <a:path w="2097" h="2001" extrusionOk="0">
                  <a:moveTo>
                    <a:pt x="382" y="0"/>
                  </a:moveTo>
                  <a:lnTo>
                    <a:pt x="1" y="477"/>
                  </a:lnTo>
                  <a:lnTo>
                    <a:pt x="1715" y="2001"/>
                  </a:lnTo>
                  <a:lnTo>
                    <a:pt x="2096" y="1620"/>
                  </a:lnTo>
                  <a:lnTo>
                    <a:pt x="38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5"/>
            <p:cNvSpPr/>
            <p:nvPr/>
          </p:nvSpPr>
          <p:spPr>
            <a:xfrm>
              <a:off x="4869650" y="4333875"/>
              <a:ext cx="52400" cy="50025"/>
            </a:xfrm>
            <a:custGeom>
              <a:avLst/>
              <a:gdLst/>
              <a:ahLst/>
              <a:cxnLst/>
              <a:rect l="l" t="t" r="r" b="b"/>
              <a:pathLst>
                <a:path w="2096" h="2001" extrusionOk="0">
                  <a:moveTo>
                    <a:pt x="381" y="0"/>
                  </a:moveTo>
                  <a:lnTo>
                    <a:pt x="0" y="381"/>
                  </a:lnTo>
                  <a:lnTo>
                    <a:pt x="1715" y="2000"/>
                  </a:lnTo>
                  <a:lnTo>
                    <a:pt x="2096" y="1524"/>
                  </a:lnTo>
                  <a:lnTo>
                    <a:pt x="38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5"/>
            <p:cNvSpPr/>
            <p:nvPr/>
          </p:nvSpPr>
          <p:spPr>
            <a:xfrm>
              <a:off x="3617100" y="3245625"/>
              <a:ext cx="52425" cy="47650"/>
            </a:xfrm>
            <a:custGeom>
              <a:avLst/>
              <a:gdLst/>
              <a:ahLst/>
              <a:cxnLst/>
              <a:rect l="l" t="t" r="r" b="b"/>
              <a:pathLst>
                <a:path w="2097" h="1906" extrusionOk="0">
                  <a:moveTo>
                    <a:pt x="382" y="1"/>
                  </a:moveTo>
                  <a:lnTo>
                    <a:pt x="1" y="382"/>
                  </a:lnTo>
                  <a:lnTo>
                    <a:pt x="1811" y="1906"/>
                  </a:lnTo>
                  <a:lnTo>
                    <a:pt x="2096" y="1525"/>
                  </a:lnTo>
                  <a:lnTo>
                    <a:pt x="3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5"/>
            <p:cNvSpPr/>
            <p:nvPr/>
          </p:nvSpPr>
          <p:spPr>
            <a:xfrm>
              <a:off x="4888700" y="4312425"/>
              <a:ext cx="52400" cy="47650"/>
            </a:xfrm>
            <a:custGeom>
              <a:avLst/>
              <a:gdLst/>
              <a:ahLst/>
              <a:cxnLst/>
              <a:rect l="l" t="t" r="r" b="b"/>
              <a:pathLst>
                <a:path w="2096" h="1906" extrusionOk="0">
                  <a:moveTo>
                    <a:pt x="381" y="1"/>
                  </a:moveTo>
                  <a:lnTo>
                    <a:pt x="0" y="382"/>
                  </a:lnTo>
                  <a:lnTo>
                    <a:pt x="1810" y="1906"/>
                  </a:lnTo>
                  <a:lnTo>
                    <a:pt x="2096" y="1525"/>
                  </a:lnTo>
                  <a:lnTo>
                    <a:pt x="3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5"/>
            <p:cNvSpPr/>
            <p:nvPr/>
          </p:nvSpPr>
          <p:spPr>
            <a:xfrm>
              <a:off x="3598050" y="3269450"/>
              <a:ext cx="54800" cy="45250"/>
            </a:xfrm>
            <a:custGeom>
              <a:avLst/>
              <a:gdLst/>
              <a:ahLst/>
              <a:cxnLst/>
              <a:rect l="l" t="t" r="r" b="b"/>
              <a:pathLst>
                <a:path w="2192" h="1810" extrusionOk="0">
                  <a:moveTo>
                    <a:pt x="382" y="0"/>
                  </a:moveTo>
                  <a:lnTo>
                    <a:pt x="1" y="381"/>
                  </a:lnTo>
                  <a:lnTo>
                    <a:pt x="1811" y="1810"/>
                  </a:lnTo>
                  <a:lnTo>
                    <a:pt x="2192" y="1429"/>
                  </a:lnTo>
                  <a:lnTo>
                    <a:pt x="38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5"/>
            <p:cNvSpPr/>
            <p:nvPr/>
          </p:nvSpPr>
          <p:spPr>
            <a:xfrm>
              <a:off x="4905375" y="4291000"/>
              <a:ext cx="54775" cy="45275"/>
            </a:xfrm>
            <a:custGeom>
              <a:avLst/>
              <a:gdLst/>
              <a:ahLst/>
              <a:cxnLst/>
              <a:rect l="l" t="t" r="r" b="b"/>
              <a:pathLst>
                <a:path w="2191" h="1811" extrusionOk="0">
                  <a:moveTo>
                    <a:pt x="381" y="1"/>
                  </a:moveTo>
                  <a:lnTo>
                    <a:pt x="0" y="382"/>
                  </a:lnTo>
                  <a:lnTo>
                    <a:pt x="1905" y="1810"/>
                  </a:lnTo>
                  <a:lnTo>
                    <a:pt x="2191" y="1429"/>
                  </a:lnTo>
                  <a:lnTo>
                    <a:pt x="3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5"/>
            <p:cNvSpPr/>
            <p:nvPr/>
          </p:nvSpPr>
          <p:spPr>
            <a:xfrm>
              <a:off x="3581400" y="3293250"/>
              <a:ext cx="54775" cy="45275"/>
            </a:xfrm>
            <a:custGeom>
              <a:avLst/>
              <a:gdLst/>
              <a:ahLst/>
              <a:cxnLst/>
              <a:rect l="l" t="t" r="r" b="b"/>
              <a:pathLst>
                <a:path w="2191" h="1811" extrusionOk="0">
                  <a:moveTo>
                    <a:pt x="286" y="1"/>
                  </a:moveTo>
                  <a:lnTo>
                    <a:pt x="0" y="382"/>
                  </a:lnTo>
                  <a:lnTo>
                    <a:pt x="1810" y="1811"/>
                  </a:lnTo>
                  <a:lnTo>
                    <a:pt x="2191" y="1334"/>
                  </a:lnTo>
                  <a:lnTo>
                    <a:pt x="28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5"/>
            <p:cNvSpPr/>
            <p:nvPr/>
          </p:nvSpPr>
          <p:spPr>
            <a:xfrm>
              <a:off x="4924425" y="4267200"/>
              <a:ext cx="54775" cy="45250"/>
            </a:xfrm>
            <a:custGeom>
              <a:avLst/>
              <a:gdLst/>
              <a:ahLst/>
              <a:cxnLst/>
              <a:rect l="l" t="t" r="r" b="b"/>
              <a:pathLst>
                <a:path w="2191" h="1810" extrusionOk="0">
                  <a:moveTo>
                    <a:pt x="286" y="0"/>
                  </a:moveTo>
                  <a:lnTo>
                    <a:pt x="0" y="476"/>
                  </a:lnTo>
                  <a:lnTo>
                    <a:pt x="1810" y="1810"/>
                  </a:lnTo>
                  <a:lnTo>
                    <a:pt x="2191" y="1429"/>
                  </a:lnTo>
                  <a:lnTo>
                    <a:pt x="28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5"/>
            <p:cNvSpPr/>
            <p:nvPr/>
          </p:nvSpPr>
          <p:spPr>
            <a:xfrm>
              <a:off x="3562350" y="3317075"/>
              <a:ext cx="57150" cy="42875"/>
            </a:xfrm>
            <a:custGeom>
              <a:avLst/>
              <a:gdLst/>
              <a:ahLst/>
              <a:cxnLst/>
              <a:rect l="l" t="t" r="r" b="b"/>
              <a:pathLst>
                <a:path w="2286" h="1715" extrusionOk="0">
                  <a:moveTo>
                    <a:pt x="381" y="0"/>
                  </a:moveTo>
                  <a:lnTo>
                    <a:pt x="0" y="477"/>
                  </a:lnTo>
                  <a:lnTo>
                    <a:pt x="2000" y="1715"/>
                  </a:lnTo>
                  <a:lnTo>
                    <a:pt x="2286" y="1334"/>
                  </a:lnTo>
                  <a:lnTo>
                    <a:pt x="38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5"/>
            <p:cNvSpPr/>
            <p:nvPr/>
          </p:nvSpPr>
          <p:spPr>
            <a:xfrm>
              <a:off x="4938700" y="4245750"/>
              <a:ext cx="57175" cy="42900"/>
            </a:xfrm>
            <a:custGeom>
              <a:avLst/>
              <a:gdLst/>
              <a:ahLst/>
              <a:cxnLst/>
              <a:rect l="l" t="t" r="r" b="b"/>
              <a:pathLst>
                <a:path w="2287" h="1716" extrusionOk="0">
                  <a:moveTo>
                    <a:pt x="382" y="1"/>
                  </a:moveTo>
                  <a:lnTo>
                    <a:pt x="1" y="382"/>
                  </a:lnTo>
                  <a:lnTo>
                    <a:pt x="2001" y="1715"/>
                  </a:lnTo>
                  <a:lnTo>
                    <a:pt x="2287" y="1239"/>
                  </a:lnTo>
                  <a:lnTo>
                    <a:pt x="3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5"/>
            <p:cNvSpPr/>
            <p:nvPr/>
          </p:nvSpPr>
          <p:spPr>
            <a:xfrm>
              <a:off x="3548050" y="3340875"/>
              <a:ext cx="57175" cy="42900"/>
            </a:xfrm>
            <a:custGeom>
              <a:avLst/>
              <a:gdLst/>
              <a:ahLst/>
              <a:cxnLst/>
              <a:rect l="l" t="t" r="r" b="b"/>
              <a:pathLst>
                <a:path w="2287" h="1716" extrusionOk="0">
                  <a:moveTo>
                    <a:pt x="286" y="1"/>
                  </a:moveTo>
                  <a:lnTo>
                    <a:pt x="1" y="477"/>
                  </a:lnTo>
                  <a:lnTo>
                    <a:pt x="1906" y="1715"/>
                  </a:lnTo>
                  <a:lnTo>
                    <a:pt x="2287" y="1239"/>
                  </a:lnTo>
                  <a:lnTo>
                    <a:pt x="28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5"/>
            <p:cNvSpPr/>
            <p:nvPr/>
          </p:nvSpPr>
          <p:spPr>
            <a:xfrm>
              <a:off x="4955375" y="4221950"/>
              <a:ext cx="57175" cy="42875"/>
            </a:xfrm>
            <a:custGeom>
              <a:avLst/>
              <a:gdLst/>
              <a:ahLst/>
              <a:cxnLst/>
              <a:rect l="l" t="t" r="r" b="b"/>
              <a:pathLst>
                <a:path w="2287" h="1715" extrusionOk="0">
                  <a:moveTo>
                    <a:pt x="286" y="0"/>
                  </a:moveTo>
                  <a:lnTo>
                    <a:pt x="0" y="477"/>
                  </a:lnTo>
                  <a:lnTo>
                    <a:pt x="2001" y="1715"/>
                  </a:lnTo>
                  <a:lnTo>
                    <a:pt x="2286" y="1239"/>
                  </a:lnTo>
                  <a:lnTo>
                    <a:pt x="28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5"/>
            <p:cNvSpPr/>
            <p:nvPr/>
          </p:nvSpPr>
          <p:spPr>
            <a:xfrm>
              <a:off x="3531375" y="3367075"/>
              <a:ext cx="57175" cy="40500"/>
            </a:xfrm>
            <a:custGeom>
              <a:avLst/>
              <a:gdLst/>
              <a:ahLst/>
              <a:cxnLst/>
              <a:rect l="l" t="t" r="r" b="b"/>
              <a:pathLst>
                <a:path w="2287" h="1620" extrusionOk="0">
                  <a:moveTo>
                    <a:pt x="287" y="1"/>
                  </a:moveTo>
                  <a:lnTo>
                    <a:pt x="1" y="477"/>
                  </a:lnTo>
                  <a:lnTo>
                    <a:pt x="2096" y="1620"/>
                  </a:lnTo>
                  <a:lnTo>
                    <a:pt x="2287" y="1144"/>
                  </a:lnTo>
                  <a:lnTo>
                    <a:pt x="28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5"/>
            <p:cNvSpPr/>
            <p:nvPr/>
          </p:nvSpPr>
          <p:spPr>
            <a:xfrm>
              <a:off x="4969650" y="4198125"/>
              <a:ext cx="57175" cy="40500"/>
            </a:xfrm>
            <a:custGeom>
              <a:avLst/>
              <a:gdLst/>
              <a:ahLst/>
              <a:cxnLst/>
              <a:rect l="l" t="t" r="r" b="b"/>
              <a:pathLst>
                <a:path w="2287" h="1620" extrusionOk="0">
                  <a:moveTo>
                    <a:pt x="287" y="1"/>
                  </a:moveTo>
                  <a:lnTo>
                    <a:pt x="1" y="477"/>
                  </a:lnTo>
                  <a:lnTo>
                    <a:pt x="2001" y="1620"/>
                  </a:lnTo>
                  <a:lnTo>
                    <a:pt x="2287" y="1144"/>
                  </a:lnTo>
                  <a:lnTo>
                    <a:pt x="28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5"/>
            <p:cNvSpPr/>
            <p:nvPr/>
          </p:nvSpPr>
          <p:spPr>
            <a:xfrm>
              <a:off x="3517100" y="3393275"/>
              <a:ext cx="59550" cy="40500"/>
            </a:xfrm>
            <a:custGeom>
              <a:avLst/>
              <a:gdLst/>
              <a:ahLst/>
              <a:cxnLst/>
              <a:rect l="l" t="t" r="r" b="b"/>
              <a:pathLst>
                <a:path w="2382" h="1620" extrusionOk="0">
                  <a:moveTo>
                    <a:pt x="286" y="0"/>
                  </a:moveTo>
                  <a:lnTo>
                    <a:pt x="0" y="477"/>
                  </a:lnTo>
                  <a:lnTo>
                    <a:pt x="2096" y="1620"/>
                  </a:lnTo>
                  <a:lnTo>
                    <a:pt x="2382" y="1143"/>
                  </a:lnTo>
                  <a:lnTo>
                    <a:pt x="28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5"/>
            <p:cNvSpPr/>
            <p:nvPr/>
          </p:nvSpPr>
          <p:spPr>
            <a:xfrm>
              <a:off x="4983950" y="4171950"/>
              <a:ext cx="57175" cy="40500"/>
            </a:xfrm>
            <a:custGeom>
              <a:avLst/>
              <a:gdLst/>
              <a:ahLst/>
              <a:cxnLst/>
              <a:rect l="l" t="t" r="r" b="b"/>
              <a:pathLst>
                <a:path w="2287" h="1620" extrusionOk="0">
                  <a:moveTo>
                    <a:pt x="191" y="0"/>
                  </a:moveTo>
                  <a:lnTo>
                    <a:pt x="0" y="476"/>
                  </a:lnTo>
                  <a:lnTo>
                    <a:pt x="2001" y="1619"/>
                  </a:lnTo>
                  <a:lnTo>
                    <a:pt x="2286" y="1143"/>
                  </a:lnTo>
                  <a:lnTo>
                    <a:pt x="19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5"/>
            <p:cNvSpPr/>
            <p:nvPr/>
          </p:nvSpPr>
          <p:spPr>
            <a:xfrm>
              <a:off x="3505200" y="3419475"/>
              <a:ext cx="57150" cy="38100"/>
            </a:xfrm>
            <a:custGeom>
              <a:avLst/>
              <a:gdLst/>
              <a:ahLst/>
              <a:cxnLst/>
              <a:rect l="l" t="t" r="r" b="b"/>
              <a:pathLst>
                <a:path w="2286" h="1524" extrusionOk="0">
                  <a:moveTo>
                    <a:pt x="191" y="0"/>
                  </a:moveTo>
                  <a:lnTo>
                    <a:pt x="0" y="476"/>
                  </a:lnTo>
                  <a:lnTo>
                    <a:pt x="2096" y="1524"/>
                  </a:lnTo>
                  <a:lnTo>
                    <a:pt x="2286" y="1048"/>
                  </a:lnTo>
                  <a:lnTo>
                    <a:pt x="19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5"/>
            <p:cNvSpPr/>
            <p:nvPr/>
          </p:nvSpPr>
          <p:spPr>
            <a:xfrm>
              <a:off x="4995850" y="4148125"/>
              <a:ext cx="59550" cy="38125"/>
            </a:xfrm>
            <a:custGeom>
              <a:avLst/>
              <a:gdLst/>
              <a:ahLst/>
              <a:cxnLst/>
              <a:rect l="l" t="t" r="r" b="b"/>
              <a:pathLst>
                <a:path w="2382" h="1525" extrusionOk="0">
                  <a:moveTo>
                    <a:pt x="286" y="1"/>
                  </a:moveTo>
                  <a:lnTo>
                    <a:pt x="1" y="477"/>
                  </a:lnTo>
                  <a:lnTo>
                    <a:pt x="2096" y="1525"/>
                  </a:lnTo>
                  <a:lnTo>
                    <a:pt x="2382" y="1048"/>
                  </a:lnTo>
                  <a:lnTo>
                    <a:pt x="28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5"/>
            <p:cNvSpPr/>
            <p:nvPr/>
          </p:nvSpPr>
          <p:spPr>
            <a:xfrm>
              <a:off x="3490900" y="3448050"/>
              <a:ext cx="59550" cy="35725"/>
            </a:xfrm>
            <a:custGeom>
              <a:avLst/>
              <a:gdLst/>
              <a:ahLst/>
              <a:cxnLst/>
              <a:rect l="l" t="t" r="r" b="b"/>
              <a:pathLst>
                <a:path w="2382" h="1429" extrusionOk="0">
                  <a:moveTo>
                    <a:pt x="286" y="0"/>
                  </a:moveTo>
                  <a:lnTo>
                    <a:pt x="1" y="476"/>
                  </a:lnTo>
                  <a:lnTo>
                    <a:pt x="2191" y="1429"/>
                  </a:lnTo>
                  <a:lnTo>
                    <a:pt x="2382" y="953"/>
                  </a:lnTo>
                  <a:lnTo>
                    <a:pt x="28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5"/>
            <p:cNvSpPr/>
            <p:nvPr/>
          </p:nvSpPr>
          <p:spPr>
            <a:xfrm>
              <a:off x="5007750" y="4121925"/>
              <a:ext cx="59550" cy="35750"/>
            </a:xfrm>
            <a:custGeom>
              <a:avLst/>
              <a:gdLst/>
              <a:ahLst/>
              <a:cxnLst/>
              <a:rect l="l" t="t" r="r" b="b"/>
              <a:pathLst>
                <a:path w="2382" h="1430" extrusionOk="0">
                  <a:moveTo>
                    <a:pt x="287" y="1"/>
                  </a:moveTo>
                  <a:lnTo>
                    <a:pt x="1" y="477"/>
                  </a:lnTo>
                  <a:lnTo>
                    <a:pt x="2192" y="1430"/>
                  </a:lnTo>
                  <a:lnTo>
                    <a:pt x="2382" y="953"/>
                  </a:lnTo>
                  <a:lnTo>
                    <a:pt x="28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5"/>
            <p:cNvSpPr/>
            <p:nvPr/>
          </p:nvSpPr>
          <p:spPr>
            <a:xfrm>
              <a:off x="3481375" y="3474225"/>
              <a:ext cx="57175" cy="35750"/>
            </a:xfrm>
            <a:custGeom>
              <a:avLst/>
              <a:gdLst/>
              <a:ahLst/>
              <a:cxnLst/>
              <a:rect l="l" t="t" r="r" b="b"/>
              <a:pathLst>
                <a:path w="2287" h="1430" extrusionOk="0">
                  <a:moveTo>
                    <a:pt x="191" y="1"/>
                  </a:moveTo>
                  <a:lnTo>
                    <a:pt x="1" y="572"/>
                  </a:lnTo>
                  <a:lnTo>
                    <a:pt x="2096" y="1430"/>
                  </a:lnTo>
                  <a:lnTo>
                    <a:pt x="2287" y="858"/>
                  </a:lnTo>
                  <a:lnTo>
                    <a:pt x="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5"/>
            <p:cNvSpPr/>
            <p:nvPr/>
          </p:nvSpPr>
          <p:spPr>
            <a:xfrm>
              <a:off x="5019675" y="4095750"/>
              <a:ext cx="59550" cy="35725"/>
            </a:xfrm>
            <a:custGeom>
              <a:avLst/>
              <a:gdLst/>
              <a:ahLst/>
              <a:cxnLst/>
              <a:rect l="l" t="t" r="r" b="b"/>
              <a:pathLst>
                <a:path w="2382" h="1429" extrusionOk="0">
                  <a:moveTo>
                    <a:pt x="191" y="0"/>
                  </a:moveTo>
                  <a:lnTo>
                    <a:pt x="0" y="572"/>
                  </a:lnTo>
                  <a:lnTo>
                    <a:pt x="2191" y="1429"/>
                  </a:lnTo>
                  <a:lnTo>
                    <a:pt x="2381" y="857"/>
                  </a:lnTo>
                  <a:lnTo>
                    <a:pt x="19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5"/>
            <p:cNvSpPr/>
            <p:nvPr/>
          </p:nvSpPr>
          <p:spPr>
            <a:xfrm>
              <a:off x="3469475" y="3502800"/>
              <a:ext cx="59550" cy="33375"/>
            </a:xfrm>
            <a:custGeom>
              <a:avLst/>
              <a:gdLst/>
              <a:ahLst/>
              <a:cxnLst/>
              <a:rect l="l" t="t" r="r" b="b"/>
              <a:pathLst>
                <a:path w="2382" h="1335" extrusionOk="0">
                  <a:moveTo>
                    <a:pt x="191" y="1"/>
                  </a:moveTo>
                  <a:lnTo>
                    <a:pt x="0" y="477"/>
                  </a:lnTo>
                  <a:lnTo>
                    <a:pt x="2191" y="1334"/>
                  </a:lnTo>
                  <a:lnTo>
                    <a:pt x="2382" y="763"/>
                  </a:lnTo>
                  <a:lnTo>
                    <a:pt x="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5"/>
            <p:cNvSpPr/>
            <p:nvPr/>
          </p:nvSpPr>
          <p:spPr>
            <a:xfrm>
              <a:off x="5029200" y="4069550"/>
              <a:ext cx="59550" cy="33350"/>
            </a:xfrm>
            <a:custGeom>
              <a:avLst/>
              <a:gdLst/>
              <a:ahLst/>
              <a:cxnLst/>
              <a:rect l="l" t="t" r="r" b="b"/>
              <a:pathLst>
                <a:path w="2382" h="1334" extrusionOk="0">
                  <a:moveTo>
                    <a:pt x="191" y="0"/>
                  </a:moveTo>
                  <a:lnTo>
                    <a:pt x="0" y="572"/>
                  </a:lnTo>
                  <a:lnTo>
                    <a:pt x="2191" y="1334"/>
                  </a:lnTo>
                  <a:lnTo>
                    <a:pt x="2381" y="858"/>
                  </a:lnTo>
                  <a:lnTo>
                    <a:pt x="19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5"/>
            <p:cNvSpPr/>
            <p:nvPr/>
          </p:nvSpPr>
          <p:spPr>
            <a:xfrm>
              <a:off x="3459950" y="3531375"/>
              <a:ext cx="59550" cy="30975"/>
            </a:xfrm>
            <a:custGeom>
              <a:avLst/>
              <a:gdLst/>
              <a:ahLst/>
              <a:cxnLst/>
              <a:rect l="l" t="t" r="r" b="b"/>
              <a:pathLst>
                <a:path w="2382" h="1239" extrusionOk="0">
                  <a:moveTo>
                    <a:pt x="191" y="1"/>
                  </a:moveTo>
                  <a:lnTo>
                    <a:pt x="0" y="477"/>
                  </a:lnTo>
                  <a:lnTo>
                    <a:pt x="2191" y="1239"/>
                  </a:lnTo>
                  <a:lnTo>
                    <a:pt x="2382" y="668"/>
                  </a:lnTo>
                  <a:lnTo>
                    <a:pt x="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5"/>
            <p:cNvSpPr/>
            <p:nvPr/>
          </p:nvSpPr>
          <p:spPr>
            <a:xfrm>
              <a:off x="5038725" y="4043350"/>
              <a:ext cx="59550" cy="30975"/>
            </a:xfrm>
            <a:custGeom>
              <a:avLst/>
              <a:gdLst/>
              <a:ahLst/>
              <a:cxnLst/>
              <a:rect l="l" t="t" r="r" b="b"/>
              <a:pathLst>
                <a:path w="2382" h="1239" extrusionOk="0">
                  <a:moveTo>
                    <a:pt x="191" y="1"/>
                  </a:moveTo>
                  <a:lnTo>
                    <a:pt x="0" y="572"/>
                  </a:lnTo>
                  <a:lnTo>
                    <a:pt x="2191" y="1239"/>
                  </a:lnTo>
                  <a:lnTo>
                    <a:pt x="2381" y="763"/>
                  </a:lnTo>
                  <a:lnTo>
                    <a:pt x="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5"/>
            <p:cNvSpPr/>
            <p:nvPr/>
          </p:nvSpPr>
          <p:spPr>
            <a:xfrm>
              <a:off x="3452800" y="3559950"/>
              <a:ext cx="59550" cy="28600"/>
            </a:xfrm>
            <a:custGeom>
              <a:avLst/>
              <a:gdLst/>
              <a:ahLst/>
              <a:cxnLst/>
              <a:rect l="l" t="t" r="r" b="b"/>
              <a:pathLst>
                <a:path w="2382" h="1144" extrusionOk="0">
                  <a:moveTo>
                    <a:pt x="96" y="1"/>
                  </a:moveTo>
                  <a:lnTo>
                    <a:pt x="1" y="477"/>
                  </a:lnTo>
                  <a:lnTo>
                    <a:pt x="2191" y="1144"/>
                  </a:lnTo>
                  <a:lnTo>
                    <a:pt x="2382" y="668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5"/>
            <p:cNvSpPr/>
            <p:nvPr/>
          </p:nvSpPr>
          <p:spPr>
            <a:xfrm>
              <a:off x="5048250" y="4017150"/>
              <a:ext cx="59550" cy="28600"/>
            </a:xfrm>
            <a:custGeom>
              <a:avLst/>
              <a:gdLst/>
              <a:ahLst/>
              <a:cxnLst/>
              <a:rect l="l" t="t" r="r" b="b"/>
              <a:pathLst>
                <a:path w="2382" h="1144" extrusionOk="0">
                  <a:moveTo>
                    <a:pt x="95" y="1"/>
                  </a:moveTo>
                  <a:lnTo>
                    <a:pt x="0" y="477"/>
                  </a:lnTo>
                  <a:lnTo>
                    <a:pt x="2191" y="1144"/>
                  </a:lnTo>
                  <a:lnTo>
                    <a:pt x="2381" y="668"/>
                  </a:lnTo>
                  <a:lnTo>
                    <a:pt x="95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5"/>
            <p:cNvSpPr/>
            <p:nvPr/>
          </p:nvSpPr>
          <p:spPr>
            <a:xfrm>
              <a:off x="3443275" y="3588525"/>
              <a:ext cx="61925" cy="26225"/>
            </a:xfrm>
            <a:custGeom>
              <a:avLst/>
              <a:gdLst/>
              <a:ahLst/>
              <a:cxnLst/>
              <a:rect l="l" t="t" r="r" b="b"/>
              <a:pathLst>
                <a:path w="2477" h="1049" extrusionOk="0">
                  <a:moveTo>
                    <a:pt x="191" y="1"/>
                  </a:moveTo>
                  <a:lnTo>
                    <a:pt x="1" y="572"/>
                  </a:lnTo>
                  <a:lnTo>
                    <a:pt x="2287" y="1049"/>
                  </a:lnTo>
                  <a:lnTo>
                    <a:pt x="2477" y="572"/>
                  </a:lnTo>
                  <a:lnTo>
                    <a:pt x="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5"/>
            <p:cNvSpPr/>
            <p:nvPr/>
          </p:nvSpPr>
          <p:spPr>
            <a:xfrm>
              <a:off x="5055375" y="3990975"/>
              <a:ext cx="59550" cy="26200"/>
            </a:xfrm>
            <a:custGeom>
              <a:avLst/>
              <a:gdLst/>
              <a:ahLst/>
              <a:cxnLst/>
              <a:rect l="l" t="t" r="r" b="b"/>
              <a:pathLst>
                <a:path w="2382" h="1048" extrusionOk="0">
                  <a:moveTo>
                    <a:pt x="96" y="0"/>
                  </a:moveTo>
                  <a:lnTo>
                    <a:pt x="1" y="476"/>
                  </a:lnTo>
                  <a:lnTo>
                    <a:pt x="2287" y="1048"/>
                  </a:lnTo>
                  <a:lnTo>
                    <a:pt x="2382" y="476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5"/>
            <p:cNvSpPr/>
            <p:nvPr/>
          </p:nvSpPr>
          <p:spPr>
            <a:xfrm>
              <a:off x="3438525" y="3617100"/>
              <a:ext cx="59550" cy="26225"/>
            </a:xfrm>
            <a:custGeom>
              <a:avLst/>
              <a:gdLst/>
              <a:ahLst/>
              <a:cxnLst/>
              <a:rect l="l" t="t" r="r" b="b"/>
              <a:pathLst>
                <a:path w="2382" h="1049" extrusionOk="0">
                  <a:moveTo>
                    <a:pt x="95" y="1"/>
                  </a:moveTo>
                  <a:lnTo>
                    <a:pt x="0" y="572"/>
                  </a:lnTo>
                  <a:lnTo>
                    <a:pt x="2286" y="1049"/>
                  </a:lnTo>
                  <a:lnTo>
                    <a:pt x="2381" y="477"/>
                  </a:lnTo>
                  <a:lnTo>
                    <a:pt x="95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5"/>
            <p:cNvSpPr/>
            <p:nvPr/>
          </p:nvSpPr>
          <p:spPr>
            <a:xfrm>
              <a:off x="5060150" y="3962400"/>
              <a:ext cx="61925" cy="26200"/>
            </a:xfrm>
            <a:custGeom>
              <a:avLst/>
              <a:gdLst/>
              <a:ahLst/>
              <a:cxnLst/>
              <a:rect l="l" t="t" r="r" b="b"/>
              <a:pathLst>
                <a:path w="2477" h="1048" extrusionOk="0">
                  <a:moveTo>
                    <a:pt x="191" y="0"/>
                  </a:moveTo>
                  <a:lnTo>
                    <a:pt x="0" y="572"/>
                  </a:lnTo>
                  <a:lnTo>
                    <a:pt x="2382" y="1048"/>
                  </a:lnTo>
                  <a:lnTo>
                    <a:pt x="2477" y="476"/>
                  </a:lnTo>
                  <a:lnTo>
                    <a:pt x="19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5"/>
            <p:cNvSpPr/>
            <p:nvPr/>
          </p:nvSpPr>
          <p:spPr>
            <a:xfrm>
              <a:off x="3431375" y="3645675"/>
              <a:ext cx="61925" cy="23850"/>
            </a:xfrm>
            <a:custGeom>
              <a:avLst/>
              <a:gdLst/>
              <a:ahLst/>
              <a:cxnLst/>
              <a:rect l="l" t="t" r="r" b="b"/>
              <a:pathLst>
                <a:path w="2477" h="954" extrusionOk="0">
                  <a:moveTo>
                    <a:pt x="96" y="1"/>
                  </a:moveTo>
                  <a:lnTo>
                    <a:pt x="0" y="572"/>
                  </a:lnTo>
                  <a:lnTo>
                    <a:pt x="2382" y="953"/>
                  </a:lnTo>
                  <a:lnTo>
                    <a:pt x="2477" y="477"/>
                  </a:lnTo>
                  <a:lnTo>
                    <a:pt x="9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5"/>
            <p:cNvSpPr/>
            <p:nvPr/>
          </p:nvSpPr>
          <p:spPr>
            <a:xfrm>
              <a:off x="5067300" y="3936200"/>
              <a:ext cx="59550" cy="23825"/>
            </a:xfrm>
            <a:custGeom>
              <a:avLst/>
              <a:gdLst/>
              <a:ahLst/>
              <a:cxnLst/>
              <a:rect l="l" t="t" r="r" b="b"/>
              <a:pathLst>
                <a:path w="2382" h="953" extrusionOk="0">
                  <a:moveTo>
                    <a:pt x="95" y="0"/>
                  </a:moveTo>
                  <a:lnTo>
                    <a:pt x="0" y="477"/>
                  </a:lnTo>
                  <a:lnTo>
                    <a:pt x="2286" y="953"/>
                  </a:lnTo>
                  <a:lnTo>
                    <a:pt x="2381" y="381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5"/>
            <p:cNvSpPr/>
            <p:nvPr/>
          </p:nvSpPr>
          <p:spPr>
            <a:xfrm>
              <a:off x="3426600" y="3676650"/>
              <a:ext cx="61950" cy="21450"/>
            </a:xfrm>
            <a:custGeom>
              <a:avLst/>
              <a:gdLst/>
              <a:ahLst/>
              <a:cxnLst/>
              <a:rect l="l" t="t" r="r" b="b"/>
              <a:pathLst>
                <a:path w="2478" h="858" extrusionOk="0">
                  <a:moveTo>
                    <a:pt x="96" y="0"/>
                  </a:moveTo>
                  <a:lnTo>
                    <a:pt x="1" y="572"/>
                  </a:lnTo>
                  <a:lnTo>
                    <a:pt x="2382" y="857"/>
                  </a:lnTo>
                  <a:lnTo>
                    <a:pt x="2477" y="286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5"/>
            <p:cNvSpPr/>
            <p:nvPr/>
          </p:nvSpPr>
          <p:spPr>
            <a:xfrm>
              <a:off x="5072050" y="3907625"/>
              <a:ext cx="59550" cy="21450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96" y="0"/>
                  </a:moveTo>
                  <a:lnTo>
                    <a:pt x="1" y="572"/>
                  </a:lnTo>
                  <a:lnTo>
                    <a:pt x="2287" y="858"/>
                  </a:lnTo>
                  <a:lnTo>
                    <a:pt x="2382" y="286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5"/>
            <p:cNvSpPr/>
            <p:nvPr/>
          </p:nvSpPr>
          <p:spPr>
            <a:xfrm>
              <a:off x="3424225" y="3705225"/>
              <a:ext cx="59550" cy="21450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96" y="0"/>
                  </a:moveTo>
                  <a:lnTo>
                    <a:pt x="1" y="572"/>
                  </a:lnTo>
                  <a:lnTo>
                    <a:pt x="2287" y="857"/>
                  </a:lnTo>
                  <a:lnTo>
                    <a:pt x="2382" y="286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5"/>
            <p:cNvSpPr/>
            <p:nvPr/>
          </p:nvSpPr>
          <p:spPr>
            <a:xfrm>
              <a:off x="5074425" y="3879050"/>
              <a:ext cx="59550" cy="21450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96" y="0"/>
                  </a:moveTo>
                  <a:lnTo>
                    <a:pt x="1" y="572"/>
                  </a:lnTo>
                  <a:lnTo>
                    <a:pt x="2382" y="858"/>
                  </a:lnTo>
                  <a:lnTo>
                    <a:pt x="2382" y="286"/>
                  </a:lnTo>
                  <a:lnTo>
                    <a:pt x="9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5"/>
            <p:cNvSpPr/>
            <p:nvPr/>
          </p:nvSpPr>
          <p:spPr>
            <a:xfrm>
              <a:off x="3421850" y="3736175"/>
              <a:ext cx="59550" cy="16675"/>
            </a:xfrm>
            <a:custGeom>
              <a:avLst/>
              <a:gdLst/>
              <a:ahLst/>
              <a:cxnLst/>
              <a:rect l="l" t="t" r="r" b="b"/>
              <a:pathLst>
                <a:path w="2382" h="667" extrusionOk="0">
                  <a:moveTo>
                    <a:pt x="0" y="0"/>
                  </a:moveTo>
                  <a:lnTo>
                    <a:pt x="0" y="572"/>
                  </a:lnTo>
                  <a:lnTo>
                    <a:pt x="2382" y="667"/>
                  </a:lnTo>
                  <a:lnTo>
                    <a:pt x="2382" y="19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5"/>
            <p:cNvSpPr/>
            <p:nvPr/>
          </p:nvSpPr>
          <p:spPr>
            <a:xfrm>
              <a:off x="5076825" y="3852850"/>
              <a:ext cx="59550" cy="16700"/>
            </a:xfrm>
            <a:custGeom>
              <a:avLst/>
              <a:gdLst/>
              <a:ahLst/>
              <a:cxnLst/>
              <a:rect l="l" t="t" r="r" b="b"/>
              <a:pathLst>
                <a:path w="2382" h="668" extrusionOk="0">
                  <a:moveTo>
                    <a:pt x="95" y="1"/>
                  </a:moveTo>
                  <a:lnTo>
                    <a:pt x="0" y="477"/>
                  </a:lnTo>
                  <a:lnTo>
                    <a:pt x="2381" y="667"/>
                  </a:lnTo>
                  <a:lnTo>
                    <a:pt x="2381" y="96"/>
                  </a:lnTo>
                  <a:lnTo>
                    <a:pt x="95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5"/>
            <p:cNvSpPr/>
            <p:nvPr/>
          </p:nvSpPr>
          <p:spPr>
            <a:xfrm>
              <a:off x="3419475" y="3764750"/>
              <a:ext cx="59550" cy="16675"/>
            </a:xfrm>
            <a:custGeom>
              <a:avLst/>
              <a:gdLst/>
              <a:ahLst/>
              <a:cxnLst/>
              <a:rect l="l" t="t" r="r" b="b"/>
              <a:pathLst>
                <a:path w="2382" h="667" extrusionOk="0">
                  <a:moveTo>
                    <a:pt x="95" y="0"/>
                  </a:moveTo>
                  <a:lnTo>
                    <a:pt x="0" y="572"/>
                  </a:lnTo>
                  <a:lnTo>
                    <a:pt x="2381" y="667"/>
                  </a:lnTo>
                  <a:lnTo>
                    <a:pt x="2381" y="96"/>
                  </a:lnTo>
                  <a:lnTo>
                    <a:pt x="9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5"/>
            <p:cNvSpPr/>
            <p:nvPr/>
          </p:nvSpPr>
          <p:spPr>
            <a:xfrm>
              <a:off x="5079200" y="3824275"/>
              <a:ext cx="59550" cy="14300"/>
            </a:xfrm>
            <a:custGeom>
              <a:avLst/>
              <a:gdLst/>
              <a:ahLst/>
              <a:cxnLst/>
              <a:rect l="l" t="t" r="r" b="b"/>
              <a:pathLst>
                <a:path w="2382" h="572" extrusionOk="0">
                  <a:moveTo>
                    <a:pt x="0" y="1"/>
                  </a:moveTo>
                  <a:lnTo>
                    <a:pt x="0" y="572"/>
                  </a:lnTo>
                  <a:lnTo>
                    <a:pt x="2382" y="572"/>
                  </a:lnTo>
                  <a:lnTo>
                    <a:pt x="2382" y="96"/>
                  </a:ln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5"/>
            <p:cNvSpPr/>
            <p:nvPr/>
          </p:nvSpPr>
          <p:spPr>
            <a:xfrm>
              <a:off x="3419475" y="3795700"/>
              <a:ext cx="59550" cy="14300"/>
            </a:xfrm>
            <a:custGeom>
              <a:avLst/>
              <a:gdLst/>
              <a:ahLst/>
              <a:cxnLst/>
              <a:rect l="l" t="t" r="r" b="b"/>
              <a:pathLst>
                <a:path w="2382" h="572" extrusionOk="0">
                  <a:moveTo>
                    <a:pt x="0" y="1"/>
                  </a:moveTo>
                  <a:lnTo>
                    <a:pt x="0" y="572"/>
                  </a:lnTo>
                  <a:lnTo>
                    <a:pt x="2381" y="572"/>
                  </a:lnTo>
                  <a:lnTo>
                    <a:pt x="23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5"/>
            <p:cNvSpPr/>
            <p:nvPr/>
          </p:nvSpPr>
          <p:spPr>
            <a:xfrm>
              <a:off x="5079200" y="3795700"/>
              <a:ext cx="59550" cy="14300"/>
            </a:xfrm>
            <a:custGeom>
              <a:avLst/>
              <a:gdLst/>
              <a:ahLst/>
              <a:cxnLst/>
              <a:rect l="l" t="t" r="r" b="b"/>
              <a:pathLst>
                <a:path w="2382" h="572" extrusionOk="0">
                  <a:moveTo>
                    <a:pt x="0" y="1"/>
                  </a:moveTo>
                  <a:lnTo>
                    <a:pt x="0" y="572"/>
                  </a:lnTo>
                  <a:lnTo>
                    <a:pt x="2382" y="572"/>
                  </a:lnTo>
                  <a:lnTo>
                    <a:pt x="23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5"/>
            <p:cNvSpPr/>
            <p:nvPr/>
          </p:nvSpPr>
          <p:spPr>
            <a:xfrm>
              <a:off x="3419475" y="3824275"/>
              <a:ext cx="59550" cy="14300"/>
            </a:xfrm>
            <a:custGeom>
              <a:avLst/>
              <a:gdLst/>
              <a:ahLst/>
              <a:cxnLst/>
              <a:rect l="l" t="t" r="r" b="b"/>
              <a:pathLst>
                <a:path w="2382" h="572" extrusionOk="0">
                  <a:moveTo>
                    <a:pt x="2381" y="1"/>
                  </a:moveTo>
                  <a:lnTo>
                    <a:pt x="0" y="96"/>
                  </a:lnTo>
                  <a:lnTo>
                    <a:pt x="95" y="572"/>
                  </a:lnTo>
                  <a:lnTo>
                    <a:pt x="2381" y="572"/>
                  </a:lnTo>
                  <a:lnTo>
                    <a:pt x="23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5"/>
            <p:cNvSpPr/>
            <p:nvPr/>
          </p:nvSpPr>
          <p:spPr>
            <a:xfrm>
              <a:off x="5079200" y="3764750"/>
              <a:ext cx="59550" cy="16675"/>
            </a:xfrm>
            <a:custGeom>
              <a:avLst/>
              <a:gdLst/>
              <a:ahLst/>
              <a:cxnLst/>
              <a:rect l="l" t="t" r="r" b="b"/>
              <a:pathLst>
                <a:path w="2382" h="667" extrusionOk="0">
                  <a:moveTo>
                    <a:pt x="2382" y="0"/>
                  </a:moveTo>
                  <a:lnTo>
                    <a:pt x="0" y="96"/>
                  </a:lnTo>
                  <a:lnTo>
                    <a:pt x="0" y="667"/>
                  </a:lnTo>
                  <a:lnTo>
                    <a:pt x="2382" y="572"/>
                  </a:lnTo>
                  <a:lnTo>
                    <a:pt x="238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5"/>
            <p:cNvSpPr/>
            <p:nvPr/>
          </p:nvSpPr>
          <p:spPr>
            <a:xfrm>
              <a:off x="3421850" y="3852850"/>
              <a:ext cx="59550" cy="16700"/>
            </a:xfrm>
            <a:custGeom>
              <a:avLst/>
              <a:gdLst/>
              <a:ahLst/>
              <a:cxnLst/>
              <a:rect l="l" t="t" r="r" b="b"/>
              <a:pathLst>
                <a:path w="2382" h="668" extrusionOk="0">
                  <a:moveTo>
                    <a:pt x="2382" y="1"/>
                  </a:moveTo>
                  <a:lnTo>
                    <a:pt x="0" y="96"/>
                  </a:lnTo>
                  <a:lnTo>
                    <a:pt x="0" y="667"/>
                  </a:lnTo>
                  <a:lnTo>
                    <a:pt x="2382" y="477"/>
                  </a:lnTo>
                  <a:lnTo>
                    <a:pt x="23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5"/>
            <p:cNvSpPr/>
            <p:nvPr/>
          </p:nvSpPr>
          <p:spPr>
            <a:xfrm>
              <a:off x="5076825" y="3736175"/>
              <a:ext cx="59550" cy="16675"/>
            </a:xfrm>
            <a:custGeom>
              <a:avLst/>
              <a:gdLst/>
              <a:ahLst/>
              <a:cxnLst/>
              <a:rect l="l" t="t" r="r" b="b"/>
              <a:pathLst>
                <a:path w="2382" h="667" extrusionOk="0">
                  <a:moveTo>
                    <a:pt x="2381" y="0"/>
                  </a:moveTo>
                  <a:lnTo>
                    <a:pt x="0" y="191"/>
                  </a:lnTo>
                  <a:lnTo>
                    <a:pt x="95" y="667"/>
                  </a:lnTo>
                  <a:lnTo>
                    <a:pt x="2381" y="572"/>
                  </a:lnTo>
                  <a:lnTo>
                    <a:pt x="238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5"/>
            <p:cNvSpPr/>
            <p:nvPr/>
          </p:nvSpPr>
          <p:spPr>
            <a:xfrm>
              <a:off x="3424225" y="3879050"/>
              <a:ext cx="59550" cy="21450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2287" y="0"/>
                  </a:moveTo>
                  <a:lnTo>
                    <a:pt x="1" y="286"/>
                  </a:lnTo>
                  <a:lnTo>
                    <a:pt x="96" y="858"/>
                  </a:lnTo>
                  <a:lnTo>
                    <a:pt x="2382" y="572"/>
                  </a:lnTo>
                  <a:lnTo>
                    <a:pt x="228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5"/>
            <p:cNvSpPr/>
            <p:nvPr/>
          </p:nvSpPr>
          <p:spPr>
            <a:xfrm>
              <a:off x="5074425" y="3705225"/>
              <a:ext cx="59550" cy="21450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2382" y="0"/>
                  </a:moveTo>
                  <a:lnTo>
                    <a:pt x="1" y="286"/>
                  </a:lnTo>
                  <a:lnTo>
                    <a:pt x="96" y="857"/>
                  </a:lnTo>
                  <a:lnTo>
                    <a:pt x="2382" y="572"/>
                  </a:lnTo>
                  <a:lnTo>
                    <a:pt x="238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5"/>
            <p:cNvSpPr/>
            <p:nvPr/>
          </p:nvSpPr>
          <p:spPr>
            <a:xfrm>
              <a:off x="3426600" y="3907625"/>
              <a:ext cx="61950" cy="21450"/>
            </a:xfrm>
            <a:custGeom>
              <a:avLst/>
              <a:gdLst/>
              <a:ahLst/>
              <a:cxnLst/>
              <a:rect l="l" t="t" r="r" b="b"/>
              <a:pathLst>
                <a:path w="2478" h="858" extrusionOk="0">
                  <a:moveTo>
                    <a:pt x="2382" y="0"/>
                  </a:moveTo>
                  <a:lnTo>
                    <a:pt x="1" y="286"/>
                  </a:lnTo>
                  <a:lnTo>
                    <a:pt x="96" y="858"/>
                  </a:lnTo>
                  <a:lnTo>
                    <a:pt x="2477" y="572"/>
                  </a:lnTo>
                  <a:lnTo>
                    <a:pt x="238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5"/>
            <p:cNvSpPr/>
            <p:nvPr/>
          </p:nvSpPr>
          <p:spPr>
            <a:xfrm>
              <a:off x="5072050" y="3676650"/>
              <a:ext cx="59550" cy="21450"/>
            </a:xfrm>
            <a:custGeom>
              <a:avLst/>
              <a:gdLst/>
              <a:ahLst/>
              <a:cxnLst/>
              <a:rect l="l" t="t" r="r" b="b"/>
              <a:pathLst>
                <a:path w="2382" h="858" extrusionOk="0">
                  <a:moveTo>
                    <a:pt x="2287" y="0"/>
                  </a:moveTo>
                  <a:lnTo>
                    <a:pt x="1" y="286"/>
                  </a:lnTo>
                  <a:lnTo>
                    <a:pt x="96" y="857"/>
                  </a:lnTo>
                  <a:lnTo>
                    <a:pt x="2382" y="572"/>
                  </a:lnTo>
                  <a:lnTo>
                    <a:pt x="228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5"/>
            <p:cNvSpPr/>
            <p:nvPr/>
          </p:nvSpPr>
          <p:spPr>
            <a:xfrm>
              <a:off x="3431375" y="3936200"/>
              <a:ext cx="61925" cy="23825"/>
            </a:xfrm>
            <a:custGeom>
              <a:avLst/>
              <a:gdLst/>
              <a:ahLst/>
              <a:cxnLst/>
              <a:rect l="l" t="t" r="r" b="b"/>
              <a:pathLst>
                <a:path w="2477" h="953" extrusionOk="0">
                  <a:moveTo>
                    <a:pt x="2382" y="0"/>
                  </a:moveTo>
                  <a:lnTo>
                    <a:pt x="0" y="381"/>
                  </a:lnTo>
                  <a:lnTo>
                    <a:pt x="96" y="953"/>
                  </a:lnTo>
                  <a:lnTo>
                    <a:pt x="2477" y="477"/>
                  </a:lnTo>
                  <a:lnTo>
                    <a:pt x="238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5"/>
            <p:cNvSpPr/>
            <p:nvPr/>
          </p:nvSpPr>
          <p:spPr>
            <a:xfrm>
              <a:off x="5067300" y="3645675"/>
              <a:ext cx="59550" cy="23850"/>
            </a:xfrm>
            <a:custGeom>
              <a:avLst/>
              <a:gdLst/>
              <a:ahLst/>
              <a:cxnLst/>
              <a:rect l="l" t="t" r="r" b="b"/>
              <a:pathLst>
                <a:path w="2382" h="954" extrusionOk="0">
                  <a:moveTo>
                    <a:pt x="2286" y="1"/>
                  </a:moveTo>
                  <a:lnTo>
                    <a:pt x="0" y="477"/>
                  </a:lnTo>
                  <a:lnTo>
                    <a:pt x="95" y="953"/>
                  </a:lnTo>
                  <a:lnTo>
                    <a:pt x="2381" y="572"/>
                  </a:lnTo>
                  <a:lnTo>
                    <a:pt x="228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5"/>
            <p:cNvSpPr/>
            <p:nvPr/>
          </p:nvSpPr>
          <p:spPr>
            <a:xfrm>
              <a:off x="3438525" y="3962400"/>
              <a:ext cx="59550" cy="26200"/>
            </a:xfrm>
            <a:custGeom>
              <a:avLst/>
              <a:gdLst/>
              <a:ahLst/>
              <a:cxnLst/>
              <a:rect l="l" t="t" r="r" b="b"/>
              <a:pathLst>
                <a:path w="2382" h="1048" extrusionOk="0">
                  <a:moveTo>
                    <a:pt x="2286" y="0"/>
                  </a:moveTo>
                  <a:lnTo>
                    <a:pt x="0" y="476"/>
                  </a:lnTo>
                  <a:lnTo>
                    <a:pt x="95" y="1048"/>
                  </a:lnTo>
                  <a:lnTo>
                    <a:pt x="2381" y="572"/>
                  </a:lnTo>
                  <a:lnTo>
                    <a:pt x="228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5"/>
            <p:cNvSpPr/>
            <p:nvPr/>
          </p:nvSpPr>
          <p:spPr>
            <a:xfrm>
              <a:off x="5060150" y="3617100"/>
              <a:ext cx="61925" cy="26225"/>
            </a:xfrm>
            <a:custGeom>
              <a:avLst/>
              <a:gdLst/>
              <a:ahLst/>
              <a:cxnLst/>
              <a:rect l="l" t="t" r="r" b="b"/>
              <a:pathLst>
                <a:path w="2477" h="1049" extrusionOk="0">
                  <a:moveTo>
                    <a:pt x="2382" y="1"/>
                  </a:moveTo>
                  <a:lnTo>
                    <a:pt x="0" y="477"/>
                  </a:lnTo>
                  <a:lnTo>
                    <a:pt x="191" y="1049"/>
                  </a:lnTo>
                  <a:lnTo>
                    <a:pt x="2477" y="572"/>
                  </a:lnTo>
                  <a:lnTo>
                    <a:pt x="23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5"/>
            <p:cNvSpPr/>
            <p:nvPr/>
          </p:nvSpPr>
          <p:spPr>
            <a:xfrm>
              <a:off x="3443275" y="3990975"/>
              <a:ext cx="61925" cy="26200"/>
            </a:xfrm>
            <a:custGeom>
              <a:avLst/>
              <a:gdLst/>
              <a:ahLst/>
              <a:cxnLst/>
              <a:rect l="l" t="t" r="r" b="b"/>
              <a:pathLst>
                <a:path w="2477" h="1048" extrusionOk="0">
                  <a:moveTo>
                    <a:pt x="2287" y="0"/>
                  </a:moveTo>
                  <a:lnTo>
                    <a:pt x="1" y="476"/>
                  </a:lnTo>
                  <a:lnTo>
                    <a:pt x="191" y="1048"/>
                  </a:lnTo>
                  <a:lnTo>
                    <a:pt x="2477" y="476"/>
                  </a:lnTo>
                  <a:lnTo>
                    <a:pt x="228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5"/>
            <p:cNvSpPr/>
            <p:nvPr/>
          </p:nvSpPr>
          <p:spPr>
            <a:xfrm>
              <a:off x="5055375" y="3588525"/>
              <a:ext cx="59550" cy="26225"/>
            </a:xfrm>
            <a:custGeom>
              <a:avLst/>
              <a:gdLst/>
              <a:ahLst/>
              <a:cxnLst/>
              <a:rect l="l" t="t" r="r" b="b"/>
              <a:pathLst>
                <a:path w="2382" h="1049" extrusionOk="0">
                  <a:moveTo>
                    <a:pt x="2287" y="1"/>
                  </a:moveTo>
                  <a:lnTo>
                    <a:pt x="1" y="572"/>
                  </a:lnTo>
                  <a:lnTo>
                    <a:pt x="96" y="1049"/>
                  </a:lnTo>
                  <a:lnTo>
                    <a:pt x="2382" y="572"/>
                  </a:lnTo>
                  <a:lnTo>
                    <a:pt x="228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5"/>
            <p:cNvSpPr/>
            <p:nvPr/>
          </p:nvSpPr>
          <p:spPr>
            <a:xfrm>
              <a:off x="3452800" y="4017150"/>
              <a:ext cx="59550" cy="28600"/>
            </a:xfrm>
            <a:custGeom>
              <a:avLst/>
              <a:gdLst/>
              <a:ahLst/>
              <a:cxnLst/>
              <a:rect l="l" t="t" r="r" b="b"/>
              <a:pathLst>
                <a:path w="2382" h="1144" extrusionOk="0">
                  <a:moveTo>
                    <a:pt x="2191" y="1"/>
                  </a:moveTo>
                  <a:lnTo>
                    <a:pt x="1" y="668"/>
                  </a:lnTo>
                  <a:lnTo>
                    <a:pt x="96" y="1144"/>
                  </a:lnTo>
                  <a:lnTo>
                    <a:pt x="2382" y="477"/>
                  </a:lnTo>
                  <a:lnTo>
                    <a:pt x="2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5"/>
            <p:cNvSpPr/>
            <p:nvPr/>
          </p:nvSpPr>
          <p:spPr>
            <a:xfrm>
              <a:off x="5048250" y="3559950"/>
              <a:ext cx="59550" cy="28600"/>
            </a:xfrm>
            <a:custGeom>
              <a:avLst/>
              <a:gdLst/>
              <a:ahLst/>
              <a:cxnLst/>
              <a:rect l="l" t="t" r="r" b="b"/>
              <a:pathLst>
                <a:path w="2382" h="1144" extrusionOk="0">
                  <a:moveTo>
                    <a:pt x="2191" y="1"/>
                  </a:moveTo>
                  <a:lnTo>
                    <a:pt x="0" y="668"/>
                  </a:lnTo>
                  <a:lnTo>
                    <a:pt x="95" y="1144"/>
                  </a:lnTo>
                  <a:lnTo>
                    <a:pt x="2381" y="477"/>
                  </a:lnTo>
                  <a:lnTo>
                    <a:pt x="2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5"/>
            <p:cNvSpPr/>
            <p:nvPr/>
          </p:nvSpPr>
          <p:spPr>
            <a:xfrm>
              <a:off x="3459950" y="4043350"/>
              <a:ext cx="59550" cy="30975"/>
            </a:xfrm>
            <a:custGeom>
              <a:avLst/>
              <a:gdLst/>
              <a:ahLst/>
              <a:cxnLst/>
              <a:rect l="l" t="t" r="r" b="b"/>
              <a:pathLst>
                <a:path w="2382" h="1239" extrusionOk="0">
                  <a:moveTo>
                    <a:pt x="2191" y="1"/>
                  </a:moveTo>
                  <a:lnTo>
                    <a:pt x="0" y="763"/>
                  </a:lnTo>
                  <a:lnTo>
                    <a:pt x="191" y="1239"/>
                  </a:lnTo>
                  <a:lnTo>
                    <a:pt x="2382" y="572"/>
                  </a:lnTo>
                  <a:lnTo>
                    <a:pt x="2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5"/>
            <p:cNvSpPr/>
            <p:nvPr/>
          </p:nvSpPr>
          <p:spPr>
            <a:xfrm>
              <a:off x="5038725" y="3531375"/>
              <a:ext cx="59550" cy="30975"/>
            </a:xfrm>
            <a:custGeom>
              <a:avLst/>
              <a:gdLst/>
              <a:ahLst/>
              <a:cxnLst/>
              <a:rect l="l" t="t" r="r" b="b"/>
              <a:pathLst>
                <a:path w="2382" h="1239" extrusionOk="0">
                  <a:moveTo>
                    <a:pt x="2191" y="1"/>
                  </a:moveTo>
                  <a:lnTo>
                    <a:pt x="0" y="668"/>
                  </a:lnTo>
                  <a:lnTo>
                    <a:pt x="191" y="1239"/>
                  </a:lnTo>
                  <a:lnTo>
                    <a:pt x="2381" y="477"/>
                  </a:lnTo>
                  <a:lnTo>
                    <a:pt x="2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5"/>
            <p:cNvSpPr/>
            <p:nvPr/>
          </p:nvSpPr>
          <p:spPr>
            <a:xfrm>
              <a:off x="3469475" y="4069550"/>
              <a:ext cx="59550" cy="33350"/>
            </a:xfrm>
            <a:custGeom>
              <a:avLst/>
              <a:gdLst/>
              <a:ahLst/>
              <a:cxnLst/>
              <a:rect l="l" t="t" r="r" b="b"/>
              <a:pathLst>
                <a:path w="2382" h="1334" extrusionOk="0">
                  <a:moveTo>
                    <a:pt x="2191" y="0"/>
                  </a:moveTo>
                  <a:lnTo>
                    <a:pt x="0" y="858"/>
                  </a:lnTo>
                  <a:lnTo>
                    <a:pt x="191" y="1334"/>
                  </a:lnTo>
                  <a:lnTo>
                    <a:pt x="2382" y="572"/>
                  </a:lnTo>
                  <a:lnTo>
                    <a:pt x="219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5"/>
            <p:cNvSpPr/>
            <p:nvPr/>
          </p:nvSpPr>
          <p:spPr>
            <a:xfrm>
              <a:off x="5029200" y="3502800"/>
              <a:ext cx="59550" cy="33375"/>
            </a:xfrm>
            <a:custGeom>
              <a:avLst/>
              <a:gdLst/>
              <a:ahLst/>
              <a:cxnLst/>
              <a:rect l="l" t="t" r="r" b="b"/>
              <a:pathLst>
                <a:path w="2382" h="1335" extrusionOk="0">
                  <a:moveTo>
                    <a:pt x="2191" y="1"/>
                  </a:moveTo>
                  <a:lnTo>
                    <a:pt x="0" y="763"/>
                  </a:lnTo>
                  <a:lnTo>
                    <a:pt x="191" y="1334"/>
                  </a:lnTo>
                  <a:lnTo>
                    <a:pt x="2381" y="477"/>
                  </a:lnTo>
                  <a:lnTo>
                    <a:pt x="2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5"/>
            <p:cNvSpPr/>
            <p:nvPr/>
          </p:nvSpPr>
          <p:spPr>
            <a:xfrm>
              <a:off x="3481375" y="4095750"/>
              <a:ext cx="57175" cy="35725"/>
            </a:xfrm>
            <a:custGeom>
              <a:avLst/>
              <a:gdLst/>
              <a:ahLst/>
              <a:cxnLst/>
              <a:rect l="l" t="t" r="r" b="b"/>
              <a:pathLst>
                <a:path w="2287" h="1429" extrusionOk="0">
                  <a:moveTo>
                    <a:pt x="2096" y="0"/>
                  </a:moveTo>
                  <a:lnTo>
                    <a:pt x="1" y="857"/>
                  </a:lnTo>
                  <a:lnTo>
                    <a:pt x="191" y="1429"/>
                  </a:lnTo>
                  <a:lnTo>
                    <a:pt x="2287" y="572"/>
                  </a:lnTo>
                  <a:lnTo>
                    <a:pt x="209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5"/>
            <p:cNvSpPr/>
            <p:nvPr/>
          </p:nvSpPr>
          <p:spPr>
            <a:xfrm>
              <a:off x="5019675" y="3474225"/>
              <a:ext cx="59550" cy="35750"/>
            </a:xfrm>
            <a:custGeom>
              <a:avLst/>
              <a:gdLst/>
              <a:ahLst/>
              <a:cxnLst/>
              <a:rect l="l" t="t" r="r" b="b"/>
              <a:pathLst>
                <a:path w="2382" h="1430" extrusionOk="0">
                  <a:moveTo>
                    <a:pt x="2191" y="1"/>
                  </a:moveTo>
                  <a:lnTo>
                    <a:pt x="0" y="858"/>
                  </a:lnTo>
                  <a:lnTo>
                    <a:pt x="191" y="1430"/>
                  </a:lnTo>
                  <a:lnTo>
                    <a:pt x="2381" y="572"/>
                  </a:lnTo>
                  <a:lnTo>
                    <a:pt x="2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5"/>
            <p:cNvSpPr/>
            <p:nvPr/>
          </p:nvSpPr>
          <p:spPr>
            <a:xfrm>
              <a:off x="3490900" y="4121925"/>
              <a:ext cx="59550" cy="35750"/>
            </a:xfrm>
            <a:custGeom>
              <a:avLst/>
              <a:gdLst/>
              <a:ahLst/>
              <a:cxnLst/>
              <a:rect l="l" t="t" r="r" b="b"/>
              <a:pathLst>
                <a:path w="2382" h="1430" extrusionOk="0">
                  <a:moveTo>
                    <a:pt x="2191" y="1"/>
                  </a:moveTo>
                  <a:lnTo>
                    <a:pt x="1" y="953"/>
                  </a:lnTo>
                  <a:lnTo>
                    <a:pt x="286" y="1430"/>
                  </a:lnTo>
                  <a:lnTo>
                    <a:pt x="2382" y="477"/>
                  </a:lnTo>
                  <a:lnTo>
                    <a:pt x="2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5"/>
            <p:cNvSpPr/>
            <p:nvPr/>
          </p:nvSpPr>
          <p:spPr>
            <a:xfrm>
              <a:off x="5007750" y="3448050"/>
              <a:ext cx="59550" cy="35725"/>
            </a:xfrm>
            <a:custGeom>
              <a:avLst/>
              <a:gdLst/>
              <a:ahLst/>
              <a:cxnLst/>
              <a:rect l="l" t="t" r="r" b="b"/>
              <a:pathLst>
                <a:path w="2382" h="1429" extrusionOk="0">
                  <a:moveTo>
                    <a:pt x="2192" y="0"/>
                  </a:moveTo>
                  <a:lnTo>
                    <a:pt x="1" y="953"/>
                  </a:lnTo>
                  <a:lnTo>
                    <a:pt x="287" y="1429"/>
                  </a:lnTo>
                  <a:lnTo>
                    <a:pt x="2382" y="476"/>
                  </a:lnTo>
                  <a:lnTo>
                    <a:pt x="219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5"/>
            <p:cNvSpPr/>
            <p:nvPr/>
          </p:nvSpPr>
          <p:spPr>
            <a:xfrm>
              <a:off x="3505200" y="4148125"/>
              <a:ext cx="57150" cy="38125"/>
            </a:xfrm>
            <a:custGeom>
              <a:avLst/>
              <a:gdLst/>
              <a:ahLst/>
              <a:cxnLst/>
              <a:rect l="l" t="t" r="r" b="b"/>
              <a:pathLst>
                <a:path w="2286" h="1525" extrusionOk="0">
                  <a:moveTo>
                    <a:pt x="2096" y="1"/>
                  </a:moveTo>
                  <a:lnTo>
                    <a:pt x="0" y="1048"/>
                  </a:lnTo>
                  <a:lnTo>
                    <a:pt x="191" y="1525"/>
                  </a:lnTo>
                  <a:lnTo>
                    <a:pt x="2286" y="477"/>
                  </a:lnTo>
                  <a:lnTo>
                    <a:pt x="209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5"/>
            <p:cNvSpPr/>
            <p:nvPr/>
          </p:nvSpPr>
          <p:spPr>
            <a:xfrm>
              <a:off x="4995850" y="3419475"/>
              <a:ext cx="59550" cy="38100"/>
            </a:xfrm>
            <a:custGeom>
              <a:avLst/>
              <a:gdLst/>
              <a:ahLst/>
              <a:cxnLst/>
              <a:rect l="l" t="t" r="r" b="b"/>
              <a:pathLst>
                <a:path w="2382" h="1524" extrusionOk="0">
                  <a:moveTo>
                    <a:pt x="2096" y="0"/>
                  </a:moveTo>
                  <a:lnTo>
                    <a:pt x="1" y="1048"/>
                  </a:lnTo>
                  <a:lnTo>
                    <a:pt x="286" y="1524"/>
                  </a:lnTo>
                  <a:lnTo>
                    <a:pt x="2382" y="476"/>
                  </a:lnTo>
                  <a:lnTo>
                    <a:pt x="209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5"/>
            <p:cNvSpPr/>
            <p:nvPr/>
          </p:nvSpPr>
          <p:spPr>
            <a:xfrm>
              <a:off x="3517100" y="4171950"/>
              <a:ext cx="59550" cy="40500"/>
            </a:xfrm>
            <a:custGeom>
              <a:avLst/>
              <a:gdLst/>
              <a:ahLst/>
              <a:cxnLst/>
              <a:rect l="l" t="t" r="r" b="b"/>
              <a:pathLst>
                <a:path w="2382" h="1620" extrusionOk="0">
                  <a:moveTo>
                    <a:pt x="2096" y="0"/>
                  </a:moveTo>
                  <a:lnTo>
                    <a:pt x="0" y="1143"/>
                  </a:lnTo>
                  <a:lnTo>
                    <a:pt x="286" y="1619"/>
                  </a:lnTo>
                  <a:lnTo>
                    <a:pt x="2382" y="476"/>
                  </a:lnTo>
                  <a:lnTo>
                    <a:pt x="209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5"/>
            <p:cNvSpPr/>
            <p:nvPr/>
          </p:nvSpPr>
          <p:spPr>
            <a:xfrm>
              <a:off x="4983950" y="3393275"/>
              <a:ext cx="57175" cy="40500"/>
            </a:xfrm>
            <a:custGeom>
              <a:avLst/>
              <a:gdLst/>
              <a:ahLst/>
              <a:cxnLst/>
              <a:rect l="l" t="t" r="r" b="b"/>
              <a:pathLst>
                <a:path w="2287" h="1620" extrusionOk="0">
                  <a:moveTo>
                    <a:pt x="2001" y="0"/>
                  </a:moveTo>
                  <a:lnTo>
                    <a:pt x="0" y="1143"/>
                  </a:lnTo>
                  <a:lnTo>
                    <a:pt x="191" y="1620"/>
                  </a:lnTo>
                  <a:lnTo>
                    <a:pt x="2286" y="477"/>
                  </a:lnTo>
                  <a:lnTo>
                    <a:pt x="200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5"/>
            <p:cNvSpPr/>
            <p:nvPr/>
          </p:nvSpPr>
          <p:spPr>
            <a:xfrm>
              <a:off x="3531375" y="4198125"/>
              <a:ext cx="57175" cy="40500"/>
            </a:xfrm>
            <a:custGeom>
              <a:avLst/>
              <a:gdLst/>
              <a:ahLst/>
              <a:cxnLst/>
              <a:rect l="l" t="t" r="r" b="b"/>
              <a:pathLst>
                <a:path w="2287" h="1620" extrusionOk="0">
                  <a:moveTo>
                    <a:pt x="2096" y="1"/>
                  </a:moveTo>
                  <a:lnTo>
                    <a:pt x="1" y="1144"/>
                  </a:lnTo>
                  <a:lnTo>
                    <a:pt x="287" y="1620"/>
                  </a:lnTo>
                  <a:lnTo>
                    <a:pt x="2287" y="477"/>
                  </a:lnTo>
                  <a:lnTo>
                    <a:pt x="209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5"/>
            <p:cNvSpPr/>
            <p:nvPr/>
          </p:nvSpPr>
          <p:spPr>
            <a:xfrm>
              <a:off x="4969650" y="3367075"/>
              <a:ext cx="57175" cy="40500"/>
            </a:xfrm>
            <a:custGeom>
              <a:avLst/>
              <a:gdLst/>
              <a:ahLst/>
              <a:cxnLst/>
              <a:rect l="l" t="t" r="r" b="b"/>
              <a:pathLst>
                <a:path w="2287" h="1620" extrusionOk="0">
                  <a:moveTo>
                    <a:pt x="2001" y="1"/>
                  </a:moveTo>
                  <a:lnTo>
                    <a:pt x="1" y="1144"/>
                  </a:lnTo>
                  <a:lnTo>
                    <a:pt x="287" y="1620"/>
                  </a:lnTo>
                  <a:lnTo>
                    <a:pt x="2287" y="477"/>
                  </a:lnTo>
                  <a:lnTo>
                    <a:pt x="200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5"/>
            <p:cNvSpPr/>
            <p:nvPr/>
          </p:nvSpPr>
          <p:spPr>
            <a:xfrm>
              <a:off x="3548050" y="4221950"/>
              <a:ext cx="57175" cy="42875"/>
            </a:xfrm>
            <a:custGeom>
              <a:avLst/>
              <a:gdLst/>
              <a:ahLst/>
              <a:cxnLst/>
              <a:rect l="l" t="t" r="r" b="b"/>
              <a:pathLst>
                <a:path w="2287" h="1715" extrusionOk="0">
                  <a:moveTo>
                    <a:pt x="1906" y="0"/>
                  </a:moveTo>
                  <a:lnTo>
                    <a:pt x="1" y="1239"/>
                  </a:lnTo>
                  <a:lnTo>
                    <a:pt x="286" y="1715"/>
                  </a:lnTo>
                  <a:lnTo>
                    <a:pt x="2287" y="477"/>
                  </a:lnTo>
                  <a:lnTo>
                    <a:pt x="190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5"/>
            <p:cNvSpPr/>
            <p:nvPr/>
          </p:nvSpPr>
          <p:spPr>
            <a:xfrm>
              <a:off x="4955375" y="3340875"/>
              <a:ext cx="57175" cy="42900"/>
            </a:xfrm>
            <a:custGeom>
              <a:avLst/>
              <a:gdLst/>
              <a:ahLst/>
              <a:cxnLst/>
              <a:rect l="l" t="t" r="r" b="b"/>
              <a:pathLst>
                <a:path w="2287" h="1716" extrusionOk="0">
                  <a:moveTo>
                    <a:pt x="2001" y="1"/>
                  </a:moveTo>
                  <a:lnTo>
                    <a:pt x="0" y="1239"/>
                  </a:lnTo>
                  <a:lnTo>
                    <a:pt x="286" y="1715"/>
                  </a:lnTo>
                  <a:lnTo>
                    <a:pt x="2286" y="477"/>
                  </a:lnTo>
                  <a:lnTo>
                    <a:pt x="200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5"/>
            <p:cNvSpPr/>
            <p:nvPr/>
          </p:nvSpPr>
          <p:spPr>
            <a:xfrm>
              <a:off x="3562350" y="4245750"/>
              <a:ext cx="57150" cy="42900"/>
            </a:xfrm>
            <a:custGeom>
              <a:avLst/>
              <a:gdLst/>
              <a:ahLst/>
              <a:cxnLst/>
              <a:rect l="l" t="t" r="r" b="b"/>
              <a:pathLst>
                <a:path w="2286" h="1716" extrusionOk="0">
                  <a:moveTo>
                    <a:pt x="2000" y="1"/>
                  </a:moveTo>
                  <a:lnTo>
                    <a:pt x="0" y="1239"/>
                  </a:lnTo>
                  <a:lnTo>
                    <a:pt x="381" y="1715"/>
                  </a:lnTo>
                  <a:lnTo>
                    <a:pt x="2286" y="382"/>
                  </a:lnTo>
                  <a:lnTo>
                    <a:pt x="200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5"/>
            <p:cNvSpPr/>
            <p:nvPr/>
          </p:nvSpPr>
          <p:spPr>
            <a:xfrm>
              <a:off x="4938700" y="3317075"/>
              <a:ext cx="57175" cy="42875"/>
            </a:xfrm>
            <a:custGeom>
              <a:avLst/>
              <a:gdLst/>
              <a:ahLst/>
              <a:cxnLst/>
              <a:rect l="l" t="t" r="r" b="b"/>
              <a:pathLst>
                <a:path w="2287" h="1715" extrusionOk="0">
                  <a:moveTo>
                    <a:pt x="2001" y="0"/>
                  </a:moveTo>
                  <a:lnTo>
                    <a:pt x="1" y="1334"/>
                  </a:lnTo>
                  <a:lnTo>
                    <a:pt x="382" y="1715"/>
                  </a:lnTo>
                  <a:lnTo>
                    <a:pt x="2287" y="477"/>
                  </a:lnTo>
                  <a:lnTo>
                    <a:pt x="200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5"/>
            <p:cNvSpPr/>
            <p:nvPr/>
          </p:nvSpPr>
          <p:spPr>
            <a:xfrm>
              <a:off x="3581400" y="4267200"/>
              <a:ext cx="54775" cy="45250"/>
            </a:xfrm>
            <a:custGeom>
              <a:avLst/>
              <a:gdLst/>
              <a:ahLst/>
              <a:cxnLst/>
              <a:rect l="l" t="t" r="r" b="b"/>
              <a:pathLst>
                <a:path w="2191" h="1810" extrusionOk="0">
                  <a:moveTo>
                    <a:pt x="1810" y="0"/>
                  </a:moveTo>
                  <a:lnTo>
                    <a:pt x="0" y="1429"/>
                  </a:lnTo>
                  <a:lnTo>
                    <a:pt x="286" y="1810"/>
                  </a:lnTo>
                  <a:lnTo>
                    <a:pt x="2191" y="476"/>
                  </a:lnTo>
                  <a:lnTo>
                    <a:pt x="1810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5"/>
            <p:cNvSpPr/>
            <p:nvPr/>
          </p:nvSpPr>
          <p:spPr>
            <a:xfrm>
              <a:off x="4922025" y="3293250"/>
              <a:ext cx="57175" cy="45275"/>
            </a:xfrm>
            <a:custGeom>
              <a:avLst/>
              <a:gdLst/>
              <a:ahLst/>
              <a:cxnLst/>
              <a:rect l="l" t="t" r="r" b="b"/>
              <a:pathLst>
                <a:path w="2287" h="1811" extrusionOk="0">
                  <a:moveTo>
                    <a:pt x="1906" y="1"/>
                  </a:moveTo>
                  <a:lnTo>
                    <a:pt x="1" y="1334"/>
                  </a:lnTo>
                  <a:lnTo>
                    <a:pt x="382" y="1811"/>
                  </a:lnTo>
                  <a:lnTo>
                    <a:pt x="2287" y="382"/>
                  </a:lnTo>
                  <a:lnTo>
                    <a:pt x="190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5"/>
            <p:cNvSpPr/>
            <p:nvPr/>
          </p:nvSpPr>
          <p:spPr>
            <a:xfrm>
              <a:off x="3598050" y="4291000"/>
              <a:ext cx="54800" cy="45275"/>
            </a:xfrm>
            <a:custGeom>
              <a:avLst/>
              <a:gdLst/>
              <a:ahLst/>
              <a:cxnLst/>
              <a:rect l="l" t="t" r="r" b="b"/>
              <a:pathLst>
                <a:path w="2192" h="1811" extrusionOk="0">
                  <a:moveTo>
                    <a:pt x="1811" y="1"/>
                  </a:moveTo>
                  <a:lnTo>
                    <a:pt x="1" y="1429"/>
                  </a:lnTo>
                  <a:lnTo>
                    <a:pt x="382" y="1810"/>
                  </a:lnTo>
                  <a:lnTo>
                    <a:pt x="2192" y="382"/>
                  </a:lnTo>
                  <a:lnTo>
                    <a:pt x="181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5"/>
            <p:cNvSpPr/>
            <p:nvPr/>
          </p:nvSpPr>
          <p:spPr>
            <a:xfrm>
              <a:off x="4905375" y="3269450"/>
              <a:ext cx="54775" cy="45250"/>
            </a:xfrm>
            <a:custGeom>
              <a:avLst/>
              <a:gdLst/>
              <a:ahLst/>
              <a:cxnLst/>
              <a:rect l="l" t="t" r="r" b="b"/>
              <a:pathLst>
                <a:path w="2191" h="1810" extrusionOk="0">
                  <a:moveTo>
                    <a:pt x="1905" y="0"/>
                  </a:moveTo>
                  <a:lnTo>
                    <a:pt x="0" y="1429"/>
                  </a:lnTo>
                  <a:lnTo>
                    <a:pt x="381" y="1810"/>
                  </a:lnTo>
                  <a:lnTo>
                    <a:pt x="2191" y="381"/>
                  </a:lnTo>
                  <a:lnTo>
                    <a:pt x="190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5"/>
            <p:cNvSpPr/>
            <p:nvPr/>
          </p:nvSpPr>
          <p:spPr>
            <a:xfrm>
              <a:off x="3617100" y="4312425"/>
              <a:ext cx="52425" cy="47650"/>
            </a:xfrm>
            <a:custGeom>
              <a:avLst/>
              <a:gdLst/>
              <a:ahLst/>
              <a:cxnLst/>
              <a:rect l="l" t="t" r="r" b="b"/>
              <a:pathLst>
                <a:path w="2097" h="1906" extrusionOk="0">
                  <a:moveTo>
                    <a:pt x="1811" y="1"/>
                  </a:moveTo>
                  <a:lnTo>
                    <a:pt x="1" y="1525"/>
                  </a:lnTo>
                  <a:lnTo>
                    <a:pt x="382" y="1906"/>
                  </a:lnTo>
                  <a:lnTo>
                    <a:pt x="2096" y="382"/>
                  </a:lnTo>
                  <a:lnTo>
                    <a:pt x="181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5"/>
            <p:cNvSpPr/>
            <p:nvPr/>
          </p:nvSpPr>
          <p:spPr>
            <a:xfrm>
              <a:off x="4888700" y="3245625"/>
              <a:ext cx="52400" cy="47650"/>
            </a:xfrm>
            <a:custGeom>
              <a:avLst/>
              <a:gdLst/>
              <a:ahLst/>
              <a:cxnLst/>
              <a:rect l="l" t="t" r="r" b="b"/>
              <a:pathLst>
                <a:path w="2096" h="1906" extrusionOk="0">
                  <a:moveTo>
                    <a:pt x="1810" y="1"/>
                  </a:moveTo>
                  <a:lnTo>
                    <a:pt x="0" y="1525"/>
                  </a:lnTo>
                  <a:lnTo>
                    <a:pt x="381" y="1906"/>
                  </a:lnTo>
                  <a:lnTo>
                    <a:pt x="2096" y="382"/>
                  </a:lnTo>
                  <a:lnTo>
                    <a:pt x="181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5"/>
            <p:cNvSpPr/>
            <p:nvPr/>
          </p:nvSpPr>
          <p:spPr>
            <a:xfrm>
              <a:off x="3636150" y="4333875"/>
              <a:ext cx="52425" cy="50025"/>
            </a:xfrm>
            <a:custGeom>
              <a:avLst/>
              <a:gdLst/>
              <a:ahLst/>
              <a:cxnLst/>
              <a:rect l="l" t="t" r="r" b="b"/>
              <a:pathLst>
                <a:path w="2097" h="2001" extrusionOk="0">
                  <a:moveTo>
                    <a:pt x="1715" y="0"/>
                  </a:moveTo>
                  <a:lnTo>
                    <a:pt x="1" y="1524"/>
                  </a:lnTo>
                  <a:lnTo>
                    <a:pt x="382" y="2000"/>
                  </a:lnTo>
                  <a:lnTo>
                    <a:pt x="2096" y="381"/>
                  </a:lnTo>
                  <a:lnTo>
                    <a:pt x="171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5"/>
            <p:cNvSpPr/>
            <p:nvPr/>
          </p:nvSpPr>
          <p:spPr>
            <a:xfrm>
              <a:off x="4869650" y="3221825"/>
              <a:ext cx="52400" cy="50025"/>
            </a:xfrm>
            <a:custGeom>
              <a:avLst/>
              <a:gdLst/>
              <a:ahLst/>
              <a:cxnLst/>
              <a:rect l="l" t="t" r="r" b="b"/>
              <a:pathLst>
                <a:path w="2096" h="2001" extrusionOk="0">
                  <a:moveTo>
                    <a:pt x="1715" y="0"/>
                  </a:moveTo>
                  <a:lnTo>
                    <a:pt x="0" y="1620"/>
                  </a:lnTo>
                  <a:lnTo>
                    <a:pt x="381" y="2001"/>
                  </a:lnTo>
                  <a:lnTo>
                    <a:pt x="2096" y="477"/>
                  </a:lnTo>
                  <a:lnTo>
                    <a:pt x="171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5"/>
            <p:cNvSpPr/>
            <p:nvPr/>
          </p:nvSpPr>
          <p:spPr>
            <a:xfrm>
              <a:off x="3657600" y="4352925"/>
              <a:ext cx="50025" cy="52400"/>
            </a:xfrm>
            <a:custGeom>
              <a:avLst/>
              <a:gdLst/>
              <a:ahLst/>
              <a:cxnLst/>
              <a:rect l="l" t="t" r="r" b="b"/>
              <a:pathLst>
                <a:path w="2001" h="2096" extrusionOk="0">
                  <a:moveTo>
                    <a:pt x="1619" y="0"/>
                  </a:moveTo>
                  <a:lnTo>
                    <a:pt x="0" y="1715"/>
                  </a:lnTo>
                  <a:lnTo>
                    <a:pt x="381" y="2096"/>
                  </a:lnTo>
                  <a:lnTo>
                    <a:pt x="2000" y="476"/>
                  </a:lnTo>
                  <a:lnTo>
                    <a:pt x="161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5"/>
            <p:cNvSpPr/>
            <p:nvPr/>
          </p:nvSpPr>
          <p:spPr>
            <a:xfrm>
              <a:off x="4850600" y="3200400"/>
              <a:ext cx="52400" cy="50025"/>
            </a:xfrm>
            <a:custGeom>
              <a:avLst/>
              <a:gdLst/>
              <a:ahLst/>
              <a:cxnLst/>
              <a:rect l="l" t="t" r="r" b="b"/>
              <a:pathLst>
                <a:path w="2096" h="2001" extrusionOk="0">
                  <a:moveTo>
                    <a:pt x="1715" y="0"/>
                  </a:moveTo>
                  <a:lnTo>
                    <a:pt x="0" y="1619"/>
                  </a:lnTo>
                  <a:lnTo>
                    <a:pt x="381" y="2000"/>
                  </a:lnTo>
                  <a:lnTo>
                    <a:pt x="2096" y="381"/>
                  </a:lnTo>
                  <a:lnTo>
                    <a:pt x="171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5"/>
            <p:cNvSpPr/>
            <p:nvPr/>
          </p:nvSpPr>
          <p:spPr>
            <a:xfrm>
              <a:off x="3676650" y="4374350"/>
              <a:ext cx="52400" cy="52400"/>
            </a:xfrm>
            <a:custGeom>
              <a:avLst/>
              <a:gdLst/>
              <a:ahLst/>
              <a:cxnLst/>
              <a:rect l="l" t="t" r="r" b="b"/>
              <a:pathLst>
                <a:path w="2096" h="2096" extrusionOk="0">
                  <a:moveTo>
                    <a:pt x="1619" y="0"/>
                  </a:moveTo>
                  <a:lnTo>
                    <a:pt x="0" y="1715"/>
                  </a:lnTo>
                  <a:lnTo>
                    <a:pt x="476" y="2096"/>
                  </a:lnTo>
                  <a:lnTo>
                    <a:pt x="2096" y="381"/>
                  </a:lnTo>
                  <a:lnTo>
                    <a:pt x="161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5"/>
            <p:cNvSpPr/>
            <p:nvPr/>
          </p:nvSpPr>
          <p:spPr>
            <a:xfrm>
              <a:off x="4831550" y="3178950"/>
              <a:ext cx="50025" cy="52425"/>
            </a:xfrm>
            <a:custGeom>
              <a:avLst/>
              <a:gdLst/>
              <a:ahLst/>
              <a:cxnLst/>
              <a:rect l="l" t="t" r="r" b="b"/>
              <a:pathLst>
                <a:path w="2001" h="2097" extrusionOk="0">
                  <a:moveTo>
                    <a:pt x="1620" y="1"/>
                  </a:moveTo>
                  <a:lnTo>
                    <a:pt x="0" y="1715"/>
                  </a:lnTo>
                  <a:lnTo>
                    <a:pt x="381" y="2096"/>
                  </a:lnTo>
                  <a:lnTo>
                    <a:pt x="2001" y="382"/>
                  </a:lnTo>
                  <a:lnTo>
                    <a:pt x="162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5"/>
            <p:cNvSpPr/>
            <p:nvPr/>
          </p:nvSpPr>
          <p:spPr>
            <a:xfrm>
              <a:off x="3700450" y="4393400"/>
              <a:ext cx="47650" cy="52400"/>
            </a:xfrm>
            <a:custGeom>
              <a:avLst/>
              <a:gdLst/>
              <a:ahLst/>
              <a:cxnLst/>
              <a:rect l="l" t="t" r="r" b="b"/>
              <a:pathLst>
                <a:path w="1906" h="2096" extrusionOk="0">
                  <a:moveTo>
                    <a:pt x="1525" y="0"/>
                  </a:moveTo>
                  <a:lnTo>
                    <a:pt x="1" y="1715"/>
                  </a:lnTo>
                  <a:lnTo>
                    <a:pt x="382" y="2096"/>
                  </a:lnTo>
                  <a:lnTo>
                    <a:pt x="1906" y="381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5"/>
            <p:cNvSpPr/>
            <p:nvPr/>
          </p:nvSpPr>
          <p:spPr>
            <a:xfrm>
              <a:off x="4810125" y="3159900"/>
              <a:ext cx="50025" cy="52425"/>
            </a:xfrm>
            <a:custGeom>
              <a:avLst/>
              <a:gdLst/>
              <a:ahLst/>
              <a:cxnLst/>
              <a:rect l="l" t="t" r="r" b="b"/>
              <a:pathLst>
                <a:path w="2001" h="2097" extrusionOk="0">
                  <a:moveTo>
                    <a:pt x="1524" y="1"/>
                  </a:moveTo>
                  <a:lnTo>
                    <a:pt x="0" y="1715"/>
                  </a:lnTo>
                  <a:lnTo>
                    <a:pt x="381" y="2096"/>
                  </a:lnTo>
                  <a:lnTo>
                    <a:pt x="2000" y="382"/>
                  </a:lnTo>
                  <a:lnTo>
                    <a:pt x="152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5"/>
            <p:cNvSpPr/>
            <p:nvPr/>
          </p:nvSpPr>
          <p:spPr>
            <a:xfrm>
              <a:off x="3721875" y="4412450"/>
              <a:ext cx="47650" cy="52400"/>
            </a:xfrm>
            <a:custGeom>
              <a:avLst/>
              <a:gdLst/>
              <a:ahLst/>
              <a:cxnLst/>
              <a:rect l="l" t="t" r="r" b="b"/>
              <a:pathLst>
                <a:path w="1906" h="2096" extrusionOk="0">
                  <a:moveTo>
                    <a:pt x="1525" y="0"/>
                  </a:moveTo>
                  <a:lnTo>
                    <a:pt x="1" y="1810"/>
                  </a:lnTo>
                  <a:lnTo>
                    <a:pt x="382" y="2096"/>
                  </a:lnTo>
                  <a:lnTo>
                    <a:pt x="1906" y="286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5"/>
            <p:cNvSpPr/>
            <p:nvPr/>
          </p:nvSpPr>
          <p:spPr>
            <a:xfrm>
              <a:off x="4788675" y="3140850"/>
              <a:ext cx="47650" cy="52425"/>
            </a:xfrm>
            <a:custGeom>
              <a:avLst/>
              <a:gdLst/>
              <a:ahLst/>
              <a:cxnLst/>
              <a:rect l="l" t="t" r="r" b="b"/>
              <a:pathLst>
                <a:path w="1906" h="2097" extrusionOk="0">
                  <a:moveTo>
                    <a:pt x="1525" y="1"/>
                  </a:moveTo>
                  <a:lnTo>
                    <a:pt x="1" y="1811"/>
                  </a:lnTo>
                  <a:lnTo>
                    <a:pt x="477" y="2096"/>
                  </a:lnTo>
                  <a:lnTo>
                    <a:pt x="1906" y="287"/>
                  </a:lnTo>
                  <a:lnTo>
                    <a:pt x="1525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5"/>
            <p:cNvSpPr/>
            <p:nvPr/>
          </p:nvSpPr>
          <p:spPr>
            <a:xfrm>
              <a:off x="3745700" y="4429125"/>
              <a:ext cx="45250" cy="54775"/>
            </a:xfrm>
            <a:custGeom>
              <a:avLst/>
              <a:gdLst/>
              <a:ahLst/>
              <a:cxnLst/>
              <a:rect l="l" t="t" r="r" b="b"/>
              <a:pathLst>
                <a:path w="1810" h="2191" extrusionOk="0">
                  <a:moveTo>
                    <a:pt x="1429" y="0"/>
                  </a:moveTo>
                  <a:lnTo>
                    <a:pt x="0" y="1905"/>
                  </a:lnTo>
                  <a:lnTo>
                    <a:pt x="381" y="2191"/>
                  </a:lnTo>
                  <a:lnTo>
                    <a:pt x="1810" y="381"/>
                  </a:lnTo>
                  <a:lnTo>
                    <a:pt x="142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5"/>
            <p:cNvSpPr/>
            <p:nvPr/>
          </p:nvSpPr>
          <p:spPr>
            <a:xfrm>
              <a:off x="4767250" y="3121800"/>
              <a:ext cx="47650" cy="54800"/>
            </a:xfrm>
            <a:custGeom>
              <a:avLst/>
              <a:gdLst/>
              <a:ahLst/>
              <a:cxnLst/>
              <a:rect l="l" t="t" r="r" b="b"/>
              <a:pathLst>
                <a:path w="1906" h="2192" extrusionOk="0">
                  <a:moveTo>
                    <a:pt x="1429" y="1"/>
                  </a:moveTo>
                  <a:lnTo>
                    <a:pt x="1" y="1811"/>
                  </a:lnTo>
                  <a:lnTo>
                    <a:pt x="382" y="2192"/>
                  </a:lnTo>
                  <a:lnTo>
                    <a:pt x="1906" y="287"/>
                  </a:lnTo>
                  <a:lnTo>
                    <a:pt x="142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5"/>
            <p:cNvSpPr/>
            <p:nvPr/>
          </p:nvSpPr>
          <p:spPr>
            <a:xfrm>
              <a:off x="3769500" y="4445775"/>
              <a:ext cx="45275" cy="57175"/>
            </a:xfrm>
            <a:custGeom>
              <a:avLst/>
              <a:gdLst/>
              <a:ahLst/>
              <a:cxnLst/>
              <a:rect l="l" t="t" r="r" b="b"/>
              <a:pathLst>
                <a:path w="1811" h="2287" extrusionOk="0">
                  <a:moveTo>
                    <a:pt x="1334" y="1"/>
                  </a:moveTo>
                  <a:lnTo>
                    <a:pt x="1" y="1906"/>
                  </a:lnTo>
                  <a:lnTo>
                    <a:pt x="382" y="2287"/>
                  </a:lnTo>
                  <a:lnTo>
                    <a:pt x="1811" y="382"/>
                  </a:lnTo>
                  <a:lnTo>
                    <a:pt x="13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5"/>
            <p:cNvSpPr/>
            <p:nvPr/>
          </p:nvSpPr>
          <p:spPr>
            <a:xfrm>
              <a:off x="4743450" y="3102750"/>
              <a:ext cx="47625" cy="57175"/>
            </a:xfrm>
            <a:custGeom>
              <a:avLst/>
              <a:gdLst/>
              <a:ahLst/>
              <a:cxnLst/>
              <a:rect l="l" t="t" r="r" b="b"/>
              <a:pathLst>
                <a:path w="1905" h="2287" extrusionOk="0">
                  <a:moveTo>
                    <a:pt x="1429" y="1"/>
                  </a:moveTo>
                  <a:lnTo>
                    <a:pt x="0" y="1906"/>
                  </a:lnTo>
                  <a:lnTo>
                    <a:pt x="476" y="2287"/>
                  </a:lnTo>
                  <a:lnTo>
                    <a:pt x="1905" y="382"/>
                  </a:lnTo>
                  <a:lnTo>
                    <a:pt x="142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5"/>
            <p:cNvSpPr/>
            <p:nvPr/>
          </p:nvSpPr>
          <p:spPr>
            <a:xfrm>
              <a:off x="3793325" y="4462450"/>
              <a:ext cx="45250" cy="57175"/>
            </a:xfrm>
            <a:custGeom>
              <a:avLst/>
              <a:gdLst/>
              <a:ahLst/>
              <a:cxnLst/>
              <a:rect l="l" t="t" r="r" b="b"/>
              <a:pathLst>
                <a:path w="1810" h="2287" extrusionOk="0">
                  <a:moveTo>
                    <a:pt x="1334" y="1"/>
                  </a:moveTo>
                  <a:lnTo>
                    <a:pt x="0" y="2001"/>
                  </a:lnTo>
                  <a:lnTo>
                    <a:pt x="477" y="2287"/>
                  </a:lnTo>
                  <a:lnTo>
                    <a:pt x="1810" y="286"/>
                  </a:lnTo>
                  <a:lnTo>
                    <a:pt x="13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5"/>
            <p:cNvSpPr/>
            <p:nvPr/>
          </p:nvSpPr>
          <p:spPr>
            <a:xfrm>
              <a:off x="4722000" y="3086100"/>
              <a:ext cx="42900" cy="57150"/>
            </a:xfrm>
            <a:custGeom>
              <a:avLst/>
              <a:gdLst/>
              <a:ahLst/>
              <a:cxnLst/>
              <a:rect l="l" t="t" r="r" b="b"/>
              <a:pathLst>
                <a:path w="1716" h="2286" extrusionOk="0">
                  <a:moveTo>
                    <a:pt x="1334" y="0"/>
                  </a:moveTo>
                  <a:lnTo>
                    <a:pt x="1" y="2000"/>
                  </a:lnTo>
                  <a:lnTo>
                    <a:pt x="477" y="2286"/>
                  </a:lnTo>
                  <a:lnTo>
                    <a:pt x="1715" y="286"/>
                  </a:lnTo>
                  <a:lnTo>
                    <a:pt x="1334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5"/>
            <p:cNvSpPr/>
            <p:nvPr/>
          </p:nvSpPr>
          <p:spPr>
            <a:xfrm>
              <a:off x="3817125" y="4479125"/>
              <a:ext cx="42900" cy="57175"/>
            </a:xfrm>
            <a:custGeom>
              <a:avLst/>
              <a:gdLst/>
              <a:ahLst/>
              <a:cxnLst/>
              <a:rect l="l" t="t" r="r" b="b"/>
              <a:pathLst>
                <a:path w="1716" h="2287" extrusionOk="0">
                  <a:moveTo>
                    <a:pt x="1334" y="0"/>
                  </a:moveTo>
                  <a:lnTo>
                    <a:pt x="1" y="1905"/>
                  </a:lnTo>
                  <a:lnTo>
                    <a:pt x="477" y="2286"/>
                  </a:lnTo>
                  <a:lnTo>
                    <a:pt x="1715" y="286"/>
                  </a:lnTo>
                  <a:lnTo>
                    <a:pt x="1334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5"/>
            <p:cNvSpPr/>
            <p:nvPr/>
          </p:nvSpPr>
          <p:spPr>
            <a:xfrm>
              <a:off x="4698200" y="3069425"/>
              <a:ext cx="42875" cy="57175"/>
            </a:xfrm>
            <a:custGeom>
              <a:avLst/>
              <a:gdLst/>
              <a:ahLst/>
              <a:cxnLst/>
              <a:rect l="l" t="t" r="r" b="b"/>
              <a:pathLst>
                <a:path w="1715" h="2287" extrusionOk="0">
                  <a:moveTo>
                    <a:pt x="1239" y="0"/>
                  </a:moveTo>
                  <a:lnTo>
                    <a:pt x="0" y="2001"/>
                  </a:lnTo>
                  <a:lnTo>
                    <a:pt x="477" y="2286"/>
                  </a:lnTo>
                  <a:lnTo>
                    <a:pt x="1715" y="381"/>
                  </a:lnTo>
                  <a:lnTo>
                    <a:pt x="123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5"/>
            <p:cNvSpPr/>
            <p:nvPr/>
          </p:nvSpPr>
          <p:spPr>
            <a:xfrm>
              <a:off x="3843325" y="4493400"/>
              <a:ext cx="42875" cy="57175"/>
            </a:xfrm>
            <a:custGeom>
              <a:avLst/>
              <a:gdLst/>
              <a:ahLst/>
              <a:cxnLst/>
              <a:rect l="l" t="t" r="r" b="b"/>
              <a:pathLst>
                <a:path w="1715" h="2287" extrusionOk="0">
                  <a:moveTo>
                    <a:pt x="1239" y="1"/>
                  </a:moveTo>
                  <a:lnTo>
                    <a:pt x="1" y="2001"/>
                  </a:lnTo>
                  <a:lnTo>
                    <a:pt x="477" y="2287"/>
                  </a:lnTo>
                  <a:lnTo>
                    <a:pt x="1715" y="287"/>
                  </a:lnTo>
                  <a:lnTo>
                    <a:pt x="123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5"/>
            <p:cNvSpPr/>
            <p:nvPr/>
          </p:nvSpPr>
          <p:spPr>
            <a:xfrm>
              <a:off x="4674375" y="3055125"/>
              <a:ext cx="40500" cy="57175"/>
            </a:xfrm>
            <a:custGeom>
              <a:avLst/>
              <a:gdLst/>
              <a:ahLst/>
              <a:cxnLst/>
              <a:rect l="l" t="t" r="r" b="b"/>
              <a:pathLst>
                <a:path w="1620" h="2287" extrusionOk="0">
                  <a:moveTo>
                    <a:pt x="1144" y="1"/>
                  </a:moveTo>
                  <a:lnTo>
                    <a:pt x="1" y="2001"/>
                  </a:lnTo>
                  <a:lnTo>
                    <a:pt x="477" y="2287"/>
                  </a:lnTo>
                  <a:lnTo>
                    <a:pt x="1620" y="287"/>
                  </a:lnTo>
                  <a:lnTo>
                    <a:pt x="114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5"/>
            <p:cNvSpPr/>
            <p:nvPr/>
          </p:nvSpPr>
          <p:spPr>
            <a:xfrm>
              <a:off x="3869525" y="4507700"/>
              <a:ext cx="40500" cy="57175"/>
            </a:xfrm>
            <a:custGeom>
              <a:avLst/>
              <a:gdLst/>
              <a:ahLst/>
              <a:cxnLst/>
              <a:rect l="l" t="t" r="r" b="b"/>
              <a:pathLst>
                <a:path w="1620" h="2287" extrusionOk="0">
                  <a:moveTo>
                    <a:pt x="1143" y="0"/>
                  </a:moveTo>
                  <a:lnTo>
                    <a:pt x="0" y="2001"/>
                  </a:lnTo>
                  <a:lnTo>
                    <a:pt x="477" y="2286"/>
                  </a:lnTo>
                  <a:lnTo>
                    <a:pt x="1620" y="191"/>
                  </a:lnTo>
                  <a:lnTo>
                    <a:pt x="1143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5"/>
            <p:cNvSpPr/>
            <p:nvPr/>
          </p:nvSpPr>
          <p:spPr>
            <a:xfrm>
              <a:off x="4648200" y="3040850"/>
              <a:ext cx="40500" cy="57175"/>
            </a:xfrm>
            <a:custGeom>
              <a:avLst/>
              <a:gdLst/>
              <a:ahLst/>
              <a:cxnLst/>
              <a:rect l="l" t="t" r="r" b="b"/>
              <a:pathLst>
                <a:path w="1620" h="2287" extrusionOk="0">
                  <a:moveTo>
                    <a:pt x="1143" y="0"/>
                  </a:moveTo>
                  <a:lnTo>
                    <a:pt x="0" y="2096"/>
                  </a:lnTo>
                  <a:lnTo>
                    <a:pt x="572" y="2286"/>
                  </a:lnTo>
                  <a:lnTo>
                    <a:pt x="1619" y="286"/>
                  </a:lnTo>
                  <a:lnTo>
                    <a:pt x="1143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5"/>
            <p:cNvSpPr/>
            <p:nvPr/>
          </p:nvSpPr>
          <p:spPr>
            <a:xfrm>
              <a:off x="3895725" y="4519600"/>
              <a:ext cx="38100" cy="59550"/>
            </a:xfrm>
            <a:custGeom>
              <a:avLst/>
              <a:gdLst/>
              <a:ahLst/>
              <a:cxnLst/>
              <a:rect l="l" t="t" r="r" b="b"/>
              <a:pathLst>
                <a:path w="1524" h="2382" extrusionOk="0">
                  <a:moveTo>
                    <a:pt x="1048" y="1"/>
                  </a:moveTo>
                  <a:lnTo>
                    <a:pt x="0" y="2096"/>
                  </a:lnTo>
                  <a:lnTo>
                    <a:pt x="572" y="2382"/>
                  </a:lnTo>
                  <a:lnTo>
                    <a:pt x="1524" y="286"/>
                  </a:lnTo>
                  <a:lnTo>
                    <a:pt x="104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5"/>
            <p:cNvSpPr/>
            <p:nvPr/>
          </p:nvSpPr>
          <p:spPr>
            <a:xfrm>
              <a:off x="4624375" y="3026550"/>
              <a:ext cx="38125" cy="59550"/>
            </a:xfrm>
            <a:custGeom>
              <a:avLst/>
              <a:gdLst/>
              <a:ahLst/>
              <a:cxnLst/>
              <a:rect l="l" t="t" r="r" b="b"/>
              <a:pathLst>
                <a:path w="1525" h="2382" extrusionOk="0">
                  <a:moveTo>
                    <a:pt x="1048" y="1"/>
                  </a:moveTo>
                  <a:lnTo>
                    <a:pt x="1" y="2096"/>
                  </a:lnTo>
                  <a:lnTo>
                    <a:pt x="477" y="2382"/>
                  </a:lnTo>
                  <a:lnTo>
                    <a:pt x="1525" y="287"/>
                  </a:lnTo>
                  <a:lnTo>
                    <a:pt x="104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5"/>
            <p:cNvSpPr/>
            <p:nvPr/>
          </p:nvSpPr>
          <p:spPr>
            <a:xfrm>
              <a:off x="3924300" y="4531500"/>
              <a:ext cx="35725" cy="59550"/>
            </a:xfrm>
            <a:custGeom>
              <a:avLst/>
              <a:gdLst/>
              <a:ahLst/>
              <a:cxnLst/>
              <a:rect l="l" t="t" r="r" b="b"/>
              <a:pathLst>
                <a:path w="1429" h="2382" extrusionOk="0">
                  <a:moveTo>
                    <a:pt x="953" y="1"/>
                  </a:moveTo>
                  <a:lnTo>
                    <a:pt x="0" y="2096"/>
                  </a:lnTo>
                  <a:lnTo>
                    <a:pt x="476" y="2382"/>
                  </a:lnTo>
                  <a:lnTo>
                    <a:pt x="1429" y="191"/>
                  </a:lnTo>
                  <a:lnTo>
                    <a:pt x="9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5"/>
            <p:cNvSpPr/>
            <p:nvPr/>
          </p:nvSpPr>
          <p:spPr>
            <a:xfrm>
              <a:off x="4598175" y="3014650"/>
              <a:ext cx="38125" cy="59550"/>
            </a:xfrm>
            <a:custGeom>
              <a:avLst/>
              <a:gdLst/>
              <a:ahLst/>
              <a:cxnLst/>
              <a:rect l="l" t="t" r="r" b="b"/>
              <a:pathLst>
                <a:path w="1525" h="2382" extrusionOk="0">
                  <a:moveTo>
                    <a:pt x="953" y="1"/>
                  </a:moveTo>
                  <a:lnTo>
                    <a:pt x="1" y="2191"/>
                  </a:lnTo>
                  <a:lnTo>
                    <a:pt x="572" y="2382"/>
                  </a:lnTo>
                  <a:lnTo>
                    <a:pt x="1525" y="286"/>
                  </a:lnTo>
                  <a:lnTo>
                    <a:pt x="953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5"/>
            <p:cNvSpPr/>
            <p:nvPr/>
          </p:nvSpPr>
          <p:spPr>
            <a:xfrm>
              <a:off x="3950475" y="4543425"/>
              <a:ext cx="35750" cy="59550"/>
            </a:xfrm>
            <a:custGeom>
              <a:avLst/>
              <a:gdLst/>
              <a:ahLst/>
              <a:cxnLst/>
              <a:rect l="l" t="t" r="r" b="b"/>
              <a:pathLst>
                <a:path w="1430" h="2382" extrusionOk="0">
                  <a:moveTo>
                    <a:pt x="953" y="0"/>
                  </a:moveTo>
                  <a:lnTo>
                    <a:pt x="1" y="2096"/>
                  </a:lnTo>
                  <a:lnTo>
                    <a:pt x="572" y="2381"/>
                  </a:lnTo>
                  <a:lnTo>
                    <a:pt x="1430" y="191"/>
                  </a:lnTo>
                  <a:lnTo>
                    <a:pt x="953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5"/>
            <p:cNvSpPr/>
            <p:nvPr/>
          </p:nvSpPr>
          <p:spPr>
            <a:xfrm>
              <a:off x="4572000" y="3002750"/>
              <a:ext cx="35725" cy="59550"/>
            </a:xfrm>
            <a:custGeom>
              <a:avLst/>
              <a:gdLst/>
              <a:ahLst/>
              <a:cxnLst/>
              <a:rect l="l" t="t" r="r" b="b"/>
              <a:pathLst>
                <a:path w="1429" h="2382" extrusionOk="0">
                  <a:moveTo>
                    <a:pt x="953" y="0"/>
                  </a:moveTo>
                  <a:lnTo>
                    <a:pt x="0" y="2191"/>
                  </a:lnTo>
                  <a:lnTo>
                    <a:pt x="572" y="2382"/>
                  </a:lnTo>
                  <a:lnTo>
                    <a:pt x="1429" y="191"/>
                  </a:lnTo>
                  <a:lnTo>
                    <a:pt x="953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5"/>
            <p:cNvSpPr/>
            <p:nvPr/>
          </p:nvSpPr>
          <p:spPr>
            <a:xfrm>
              <a:off x="3979050" y="4552950"/>
              <a:ext cx="33375" cy="59550"/>
            </a:xfrm>
            <a:custGeom>
              <a:avLst/>
              <a:gdLst/>
              <a:ahLst/>
              <a:cxnLst/>
              <a:rect l="l" t="t" r="r" b="b"/>
              <a:pathLst>
                <a:path w="1335" h="2382" extrusionOk="0">
                  <a:moveTo>
                    <a:pt x="763" y="0"/>
                  </a:moveTo>
                  <a:lnTo>
                    <a:pt x="1" y="2191"/>
                  </a:lnTo>
                  <a:lnTo>
                    <a:pt x="477" y="2381"/>
                  </a:lnTo>
                  <a:lnTo>
                    <a:pt x="1334" y="191"/>
                  </a:lnTo>
                  <a:lnTo>
                    <a:pt x="763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5"/>
            <p:cNvSpPr/>
            <p:nvPr/>
          </p:nvSpPr>
          <p:spPr>
            <a:xfrm>
              <a:off x="4545800" y="2993225"/>
              <a:ext cx="33350" cy="59550"/>
            </a:xfrm>
            <a:custGeom>
              <a:avLst/>
              <a:gdLst/>
              <a:ahLst/>
              <a:cxnLst/>
              <a:rect l="l" t="t" r="r" b="b"/>
              <a:pathLst>
                <a:path w="1334" h="2382" extrusionOk="0">
                  <a:moveTo>
                    <a:pt x="858" y="0"/>
                  </a:moveTo>
                  <a:lnTo>
                    <a:pt x="0" y="2191"/>
                  </a:lnTo>
                  <a:lnTo>
                    <a:pt x="572" y="2382"/>
                  </a:lnTo>
                  <a:lnTo>
                    <a:pt x="1334" y="191"/>
                  </a:lnTo>
                  <a:lnTo>
                    <a:pt x="85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5"/>
            <p:cNvSpPr/>
            <p:nvPr/>
          </p:nvSpPr>
          <p:spPr>
            <a:xfrm>
              <a:off x="4007625" y="4562475"/>
              <a:ext cx="30975" cy="59550"/>
            </a:xfrm>
            <a:custGeom>
              <a:avLst/>
              <a:gdLst/>
              <a:ahLst/>
              <a:cxnLst/>
              <a:rect l="l" t="t" r="r" b="b"/>
              <a:pathLst>
                <a:path w="1239" h="2382" extrusionOk="0">
                  <a:moveTo>
                    <a:pt x="668" y="0"/>
                  </a:moveTo>
                  <a:lnTo>
                    <a:pt x="1" y="2191"/>
                  </a:lnTo>
                  <a:lnTo>
                    <a:pt x="477" y="2381"/>
                  </a:lnTo>
                  <a:lnTo>
                    <a:pt x="1239" y="191"/>
                  </a:lnTo>
                  <a:lnTo>
                    <a:pt x="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5"/>
            <p:cNvSpPr/>
            <p:nvPr/>
          </p:nvSpPr>
          <p:spPr>
            <a:xfrm>
              <a:off x="4519600" y="2983700"/>
              <a:ext cx="30975" cy="59550"/>
            </a:xfrm>
            <a:custGeom>
              <a:avLst/>
              <a:gdLst/>
              <a:ahLst/>
              <a:cxnLst/>
              <a:rect l="l" t="t" r="r" b="b"/>
              <a:pathLst>
                <a:path w="1239" h="2382" extrusionOk="0">
                  <a:moveTo>
                    <a:pt x="763" y="0"/>
                  </a:moveTo>
                  <a:lnTo>
                    <a:pt x="1" y="2191"/>
                  </a:lnTo>
                  <a:lnTo>
                    <a:pt x="572" y="2382"/>
                  </a:lnTo>
                  <a:lnTo>
                    <a:pt x="1239" y="191"/>
                  </a:lnTo>
                  <a:lnTo>
                    <a:pt x="763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5"/>
            <p:cNvSpPr/>
            <p:nvPr/>
          </p:nvSpPr>
          <p:spPr>
            <a:xfrm>
              <a:off x="4036200" y="4569600"/>
              <a:ext cx="28600" cy="61950"/>
            </a:xfrm>
            <a:custGeom>
              <a:avLst/>
              <a:gdLst/>
              <a:ahLst/>
              <a:cxnLst/>
              <a:rect l="l" t="t" r="r" b="b"/>
              <a:pathLst>
                <a:path w="1144" h="2478" extrusionOk="0">
                  <a:moveTo>
                    <a:pt x="668" y="1"/>
                  </a:moveTo>
                  <a:lnTo>
                    <a:pt x="1" y="2287"/>
                  </a:lnTo>
                  <a:lnTo>
                    <a:pt x="572" y="2477"/>
                  </a:lnTo>
                  <a:lnTo>
                    <a:pt x="1144" y="191"/>
                  </a:lnTo>
                  <a:lnTo>
                    <a:pt x="66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5"/>
            <p:cNvSpPr/>
            <p:nvPr/>
          </p:nvSpPr>
          <p:spPr>
            <a:xfrm>
              <a:off x="4493400" y="2974175"/>
              <a:ext cx="28600" cy="61925"/>
            </a:xfrm>
            <a:custGeom>
              <a:avLst/>
              <a:gdLst/>
              <a:ahLst/>
              <a:cxnLst/>
              <a:rect l="l" t="t" r="r" b="b"/>
              <a:pathLst>
                <a:path w="1144" h="2477" extrusionOk="0">
                  <a:moveTo>
                    <a:pt x="668" y="0"/>
                  </a:moveTo>
                  <a:lnTo>
                    <a:pt x="1" y="2286"/>
                  </a:lnTo>
                  <a:lnTo>
                    <a:pt x="572" y="2477"/>
                  </a:lnTo>
                  <a:lnTo>
                    <a:pt x="1144" y="191"/>
                  </a:lnTo>
                  <a:lnTo>
                    <a:pt x="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5"/>
            <p:cNvSpPr/>
            <p:nvPr/>
          </p:nvSpPr>
          <p:spPr>
            <a:xfrm>
              <a:off x="4064775" y="4579125"/>
              <a:ext cx="28600" cy="59550"/>
            </a:xfrm>
            <a:custGeom>
              <a:avLst/>
              <a:gdLst/>
              <a:ahLst/>
              <a:cxnLst/>
              <a:rect l="l" t="t" r="r" b="b"/>
              <a:pathLst>
                <a:path w="1144" h="2382" extrusionOk="0">
                  <a:moveTo>
                    <a:pt x="572" y="1"/>
                  </a:moveTo>
                  <a:lnTo>
                    <a:pt x="1" y="2192"/>
                  </a:lnTo>
                  <a:lnTo>
                    <a:pt x="572" y="2382"/>
                  </a:lnTo>
                  <a:lnTo>
                    <a:pt x="1144" y="96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5"/>
            <p:cNvSpPr/>
            <p:nvPr/>
          </p:nvSpPr>
          <p:spPr>
            <a:xfrm>
              <a:off x="4467225" y="2967025"/>
              <a:ext cx="26200" cy="59550"/>
            </a:xfrm>
            <a:custGeom>
              <a:avLst/>
              <a:gdLst/>
              <a:ahLst/>
              <a:cxnLst/>
              <a:rect l="l" t="t" r="r" b="b"/>
              <a:pathLst>
                <a:path w="1048" h="2382" extrusionOk="0">
                  <a:moveTo>
                    <a:pt x="572" y="1"/>
                  </a:moveTo>
                  <a:lnTo>
                    <a:pt x="0" y="2287"/>
                  </a:lnTo>
                  <a:lnTo>
                    <a:pt x="476" y="2382"/>
                  </a:lnTo>
                  <a:lnTo>
                    <a:pt x="1048" y="191"/>
                  </a:lnTo>
                  <a:lnTo>
                    <a:pt x="57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5"/>
            <p:cNvSpPr/>
            <p:nvPr/>
          </p:nvSpPr>
          <p:spPr>
            <a:xfrm>
              <a:off x="4093350" y="4583900"/>
              <a:ext cx="26225" cy="61925"/>
            </a:xfrm>
            <a:custGeom>
              <a:avLst/>
              <a:gdLst/>
              <a:ahLst/>
              <a:cxnLst/>
              <a:rect l="l" t="t" r="r" b="b"/>
              <a:pathLst>
                <a:path w="1049" h="2477" extrusionOk="0">
                  <a:moveTo>
                    <a:pt x="477" y="0"/>
                  </a:moveTo>
                  <a:lnTo>
                    <a:pt x="1" y="2286"/>
                  </a:lnTo>
                  <a:lnTo>
                    <a:pt x="572" y="2477"/>
                  </a:lnTo>
                  <a:lnTo>
                    <a:pt x="1049" y="191"/>
                  </a:lnTo>
                  <a:lnTo>
                    <a:pt x="47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5"/>
            <p:cNvSpPr/>
            <p:nvPr/>
          </p:nvSpPr>
          <p:spPr>
            <a:xfrm>
              <a:off x="4438650" y="2959875"/>
              <a:ext cx="26200" cy="61950"/>
            </a:xfrm>
            <a:custGeom>
              <a:avLst/>
              <a:gdLst/>
              <a:ahLst/>
              <a:cxnLst/>
              <a:rect l="l" t="t" r="r" b="b"/>
              <a:pathLst>
                <a:path w="1048" h="2478" extrusionOk="0">
                  <a:moveTo>
                    <a:pt x="476" y="1"/>
                  </a:moveTo>
                  <a:lnTo>
                    <a:pt x="0" y="2287"/>
                  </a:lnTo>
                  <a:lnTo>
                    <a:pt x="572" y="2477"/>
                  </a:lnTo>
                  <a:lnTo>
                    <a:pt x="1048" y="191"/>
                  </a:lnTo>
                  <a:lnTo>
                    <a:pt x="47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5"/>
            <p:cNvSpPr/>
            <p:nvPr/>
          </p:nvSpPr>
          <p:spPr>
            <a:xfrm>
              <a:off x="4124325" y="4591050"/>
              <a:ext cx="23825" cy="59550"/>
            </a:xfrm>
            <a:custGeom>
              <a:avLst/>
              <a:gdLst/>
              <a:ahLst/>
              <a:cxnLst/>
              <a:rect l="l" t="t" r="r" b="b"/>
              <a:pathLst>
                <a:path w="953" h="2382" extrusionOk="0">
                  <a:moveTo>
                    <a:pt x="381" y="0"/>
                  </a:moveTo>
                  <a:lnTo>
                    <a:pt x="0" y="2286"/>
                  </a:lnTo>
                  <a:lnTo>
                    <a:pt x="476" y="2381"/>
                  </a:lnTo>
                  <a:lnTo>
                    <a:pt x="953" y="95"/>
                  </a:lnTo>
                  <a:lnTo>
                    <a:pt x="38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5"/>
            <p:cNvSpPr/>
            <p:nvPr/>
          </p:nvSpPr>
          <p:spPr>
            <a:xfrm>
              <a:off x="4412450" y="2955125"/>
              <a:ext cx="23825" cy="59550"/>
            </a:xfrm>
            <a:custGeom>
              <a:avLst/>
              <a:gdLst/>
              <a:ahLst/>
              <a:cxnLst/>
              <a:rect l="l" t="t" r="r" b="b"/>
              <a:pathLst>
                <a:path w="953" h="2382" extrusionOk="0">
                  <a:moveTo>
                    <a:pt x="381" y="0"/>
                  </a:moveTo>
                  <a:lnTo>
                    <a:pt x="0" y="2286"/>
                  </a:lnTo>
                  <a:lnTo>
                    <a:pt x="477" y="2382"/>
                  </a:lnTo>
                  <a:lnTo>
                    <a:pt x="953" y="96"/>
                  </a:lnTo>
                  <a:lnTo>
                    <a:pt x="38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5"/>
            <p:cNvSpPr/>
            <p:nvPr/>
          </p:nvSpPr>
          <p:spPr>
            <a:xfrm>
              <a:off x="4152900" y="4595800"/>
              <a:ext cx="21450" cy="59550"/>
            </a:xfrm>
            <a:custGeom>
              <a:avLst/>
              <a:gdLst/>
              <a:ahLst/>
              <a:cxnLst/>
              <a:rect l="l" t="t" r="r" b="b"/>
              <a:pathLst>
                <a:path w="858" h="2382" extrusionOk="0">
                  <a:moveTo>
                    <a:pt x="286" y="1"/>
                  </a:moveTo>
                  <a:lnTo>
                    <a:pt x="0" y="2287"/>
                  </a:lnTo>
                  <a:lnTo>
                    <a:pt x="572" y="2382"/>
                  </a:lnTo>
                  <a:lnTo>
                    <a:pt x="85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5"/>
            <p:cNvSpPr/>
            <p:nvPr/>
          </p:nvSpPr>
          <p:spPr>
            <a:xfrm>
              <a:off x="4383875" y="2950350"/>
              <a:ext cx="21450" cy="59550"/>
            </a:xfrm>
            <a:custGeom>
              <a:avLst/>
              <a:gdLst/>
              <a:ahLst/>
              <a:cxnLst/>
              <a:rect l="l" t="t" r="r" b="b"/>
              <a:pathLst>
                <a:path w="858" h="2382" extrusionOk="0">
                  <a:moveTo>
                    <a:pt x="381" y="1"/>
                  </a:moveTo>
                  <a:lnTo>
                    <a:pt x="0" y="2382"/>
                  </a:lnTo>
                  <a:lnTo>
                    <a:pt x="572" y="2382"/>
                  </a:lnTo>
                  <a:lnTo>
                    <a:pt x="858" y="96"/>
                  </a:lnTo>
                  <a:lnTo>
                    <a:pt x="3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5"/>
            <p:cNvSpPr/>
            <p:nvPr/>
          </p:nvSpPr>
          <p:spPr>
            <a:xfrm>
              <a:off x="4183850" y="4598175"/>
              <a:ext cx="19075" cy="59550"/>
            </a:xfrm>
            <a:custGeom>
              <a:avLst/>
              <a:gdLst/>
              <a:ahLst/>
              <a:cxnLst/>
              <a:rect l="l" t="t" r="r" b="b"/>
              <a:pathLst>
                <a:path w="763" h="2382" extrusionOk="0">
                  <a:moveTo>
                    <a:pt x="191" y="1"/>
                  </a:moveTo>
                  <a:lnTo>
                    <a:pt x="0" y="2382"/>
                  </a:lnTo>
                  <a:lnTo>
                    <a:pt x="477" y="2382"/>
                  </a:lnTo>
                  <a:lnTo>
                    <a:pt x="762" y="96"/>
                  </a:lnTo>
                  <a:lnTo>
                    <a:pt x="19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5"/>
            <p:cNvSpPr/>
            <p:nvPr/>
          </p:nvSpPr>
          <p:spPr>
            <a:xfrm>
              <a:off x="4355300" y="2947975"/>
              <a:ext cx="21450" cy="59550"/>
            </a:xfrm>
            <a:custGeom>
              <a:avLst/>
              <a:gdLst/>
              <a:ahLst/>
              <a:cxnLst/>
              <a:rect l="l" t="t" r="r" b="b"/>
              <a:pathLst>
                <a:path w="858" h="2382" extrusionOk="0">
                  <a:moveTo>
                    <a:pt x="286" y="1"/>
                  </a:moveTo>
                  <a:lnTo>
                    <a:pt x="0" y="2287"/>
                  </a:lnTo>
                  <a:lnTo>
                    <a:pt x="572" y="2382"/>
                  </a:lnTo>
                  <a:lnTo>
                    <a:pt x="85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5"/>
            <p:cNvSpPr/>
            <p:nvPr/>
          </p:nvSpPr>
          <p:spPr>
            <a:xfrm>
              <a:off x="4212425" y="4600575"/>
              <a:ext cx="19075" cy="59550"/>
            </a:xfrm>
            <a:custGeom>
              <a:avLst/>
              <a:gdLst/>
              <a:ahLst/>
              <a:cxnLst/>
              <a:rect l="l" t="t" r="r" b="b"/>
              <a:pathLst>
                <a:path w="763" h="2382" extrusionOk="0">
                  <a:moveTo>
                    <a:pt x="191" y="0"/>
                  </a:moveTo>
                  <a:lnTo>
                    <a:pt x="0" y="2381"/>
                  </a:lnTo>
                  <a:lnTo>
                    <a:pt x="572" y="2381"/>
                  </a:lnTo>
                  <a:lnTo>
                    <a:pt x="762" y="95"/>
                  </a:lnTo>
                  <a:lnTo>
                    <a:pt x="19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5"/>
            <p:cNvSpPr/>
            <p:nvPr/>
          </p:nvSpPr>
          <p:spPr>
            <a:xfrm>
              <a:off x="4329100" y="2945600"/>
              <a:ext cx="16700" cy="59550"/>
            </a:xfrm>
            <a:custGeom>
              <a:avLst/>
              <a:gdLst/>
              <a:ahLst/>
              <a:cxnLst/>
              <a:rect l="l" t="t" r="r" b="b"/>
              <a:pathLst>
                <a:path w="668" h="2382" extrusionOk="0">
                  <a:moveTo>
                    <a:pt x="96" y="0"/>
                  </a:moveTo>
                  <a:lnTo>
                    <a:pt x="1" y="2286"/>
                  </a:lnTo>
                  <a:lnTo>
                    <a:pt x="572" y="2382"/>
                  </a:lnTo>
                  <a:lnTo>
                    <a:pt x="66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5"/>
            <p:cNvSpPr/>
            <p:nvPr/>
          </p:nvSpPr>
          <p:spPr>
            <a:xfrm>
              <a:off x="4243375" y="4602950"/>
              <a:ext cx="14300" cy="59550"/>
            </a:xfrm>
            <a:custGeom>
              <a:avLst/>
              <a:gdLst/>
              <a:ahLst/>
              <a:cxnLst/>
              <a:rect l="l" t="t" r="r" b="b"/>
              <a:pathLst>
                <a:path w="572" h="2382" extrusionOk="0">
                  <a:moveTo>
                    <a:pt x="96" y="0"/>
                  </a:moveTo>
                  <a:lnTo>
                    <a:pt x="1" y="2382"/>
                  </a:lnTo>
                  <a:lnTo>
                    <a:pt x="477" y="2382"/>
                  </a:lnTo>
                  <a:lnTo>
                    <a:pt x="5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5"/>
            <p:cNvSpPr/>
            <p:nvPr/>
          </p:nvSpPr>
          <p:spPr>
            <a:xfrm>
              <a:off x="4300525" y="2943225"/>
              <a:ext cx="16700" cy="59550"/>
            </a:xfrm>
            <a:custGeom>
              <a:avLst/>
              <a:gdLst/>
              <a:ahLst/>
              <a:cxnLst/>
              <a:rect l="l" t="t" r="r" b="b"/>
              <a:pathLst>
                <a:path w="668" h="2382" extrusionOk="0">
                  <a:moveTo>
                    <a:pt x="96" y="0"/>
                  </a:moveTo>
                  <a:lnTo>
                    <a:pt x="1" y="2381"/>
                  </a:lnTo>
                  <a:lnTo>
                    <a:pt x="572" y="2381"/>
                  </a:lnTo>
                  <a:lnTo>
                    <a:pt x="66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4" name="Google Shape;3024;p55"/>
          <p:cNvSpPr/>
          <p:nvPr/>
        </p:nvSpPr>
        <p:spPr>
          <a:xfrm>
            <a:off x="3389687" y="2393024"/>
            <a:ext cx="4548225" cy="1981225"/>
          </a:xfrm>
          <a:custGeom>
            <a:avLst/>
            <a:gdLst/>
            <a:ahLst/>
            <a:cxnLst/>
            <a:rect l="l" t="t" r="r" b="b"/>
            <a:pathLst>
              <a:path w="181929" h="79249" extrusionOk="0">
                <a:moveTo>
                  <a:pt x="112491" y="3334"/>
                </a:moveTo>
                <a:lnTo>
                  <a:pt x="108586" y="7335"/>
                </a:lnTo>
                <a:lnTo>
                  <a:pt x="111158" y="7335"/>
                </a:lnTo>
                <a:lnTo>
                  <a:pt x="115063" y="3334"/>
                </a:lnTo>
                <a:close/>
                <a:moveTo>
                  <a:pt x="117349" y="3334"/>
                </a:moveTo>
                <a:lnTo>
                  <a:pt x="113444" y="7335"/>
                </a:lnTo>
                <a:lnTo>
                  <a:pt x="116015" y="7335"/>
                </a:lnTo>
                <a:lnTo>
                  <a:pt x="119921" y="3334"/>
                </a:lnTo>
                <a:close/>
                <a:moveTo>
                  <a:pt x="122207" y="3334"/>
                </a:moveTo>
                <a:lnTo>
                  <a:pt x="118301" y="7335"/>
                </a:lnTo>
                <a:lnTo>
                  <a:pt x="120873" y="7335"/>
                </a:lnTo>
                <a:lnTo>
                  <a:pt x="124778" y="3334"/>
                </a:lnTo>
                <a:close/>
                <a:moveTo>
                  <a:pt x="127064" y="3334"/>
                </a:moveTo>
                <a:lnTo>
                  <a:pt x="123159" y="7335"/>
                </a:lnTo>
                <a:lnTo>
                  <a:pt x="125731" y="7335"/>
                </a:lnTo>
                <a:lnTo>
                  <a:pt x="129636" y="3334"/>
                </a:lnTo>
                <a:close/>
                <a:moveTo>
                  <a:pt x="131922" y="3334"/>
                </a:moveTo>
                <a:lnTo>
                  <a:pt x="128017" y="7335"/>
                </a:lnTo>
                <a:lnTo>
                  <a:pt x="130589" y="7335"/>
                </a:lnTo>
                <a:lnTo>
                  <a:pt x="134494" y="3334"/>
                </a:lnTo>
                <a:close/>
                <a:moveTo>
                  <a:pt x="136780" y="3334"/>
                </a:moveTo>
                <a:lnTo>
                  <a:pt x="132875" y="7335"/>
                </a:lnTo>
                <a:lnTo>
                  <a:pt x="135446" y="7335"/>
                </a:lnTo>
                <a:lnTo>
                  <a:pt x="139352" y="3334"/>
                </a:lnTo>
                <a:close/>
                <a:moveTo>
                  <a:pt x="141638" y="3334"/>
                </a:moveTo>
                <a:lnTo>
                  <a:pt x="137732" y="7335"/>
                </a:lnTo>
                <a:lnTo>
                  <a:pt x="140399" y="7335"/>
                </a:lnTo>
                <a:lnTo>
                  <a:pt x="144305" y="3334"/>
                </a:lnTo>
                <a:close/>
                <a:moveTo>
                  <a:pt x="146591" y="3334"/>
                </a:moveTo>
                <a:lnTo>
                  <a:pt x="142685" y="7335"/>
                </a:lnTo>
                <a:lnTo>
                  <a:pt x="145257" y="7335"/>
                </a:lnTo>
                <a:lnTo>
                  <a:pt x="149162" y="3334"/>
                </a:lnTo>
                <a:close/>
                <a:moveTo>
                  <a:pt x="37434" y="17050"/>
                </a:moveTo>
                <a:lnTo>
                  <a:pt x="37244" y="17145"/>
                </a:lnTo>
                <a:lnTo>
                  <a:pt x="36958" y="17241"/>
                </a:lnTo>
                <a:lnTo>
                  <a:pt x="36863" y="17526"/>
                </a:lnTo>
                <a:lnTo>
                  <a:pt x="36767" y="17812"/>
                </a:lnTo>
                <a:lnTo>
                  <a:pt x="36863" y="18003"/>
                </a:lnTo>
                <a:lnTo>
                  <a:pt x="36958" y="18288"/>
                </a:lnTo>
                <a:lnTo>
                  <a:pt x="37244" y="18384"/>
                </a:lnTo>
                <a:lnTo>
                  <a:pt x="37434" y="18479"/>
                </a:lnTo>
                <a:lnTo>
                  <a:pt x="37720" y="18384"/>
                </a:lnTo>
                <a:lnTo>
                  <a:pt x="38006" y="18288"/>
                </a:lnTo>
                <a:lnTo>
                  <a:pt x="38101" y="18003"/>
                </a:lnTo>
                <a:lnTo>
                  <a:pt x="38196" y="17812"/>
                </a:lnTo>
                <a:lnTo>
                  <a:pt x="38101" y="17526"/>
                </a:lnTo>
                <a:lnTo>
                  <a:pt x="38006" y="17241"/>
                </a:lnTo>
                <a:lnTo>
                  <a:pt x="37720" y="17145"/>
                </a:lnTo>
                <a:lnTo>
                  <a:pt x="37434" y="17050"/>
                </a:lnTo>
                <a:close/>
                <a:moveTo>
                  <a:pt x="113063" y="14859"/>
                </a:moveTo>
                <a:lnTo>
                  <a:pt x="115158" y="16764"/>
                </a:lnTo>
                <a:lnTo>
                  <a:pt x="113348" y="18479"/>
                </a:lnTo>
                <a:lnTo>
                  <a:pt x="114682" y="18479"/>
                </a:lnTo>
                <a:lnTo>
                  <a:pt x="116492" y="16764"/>
                </a:lnTo>
                <a:lnTo>
                  <a:pt x="114396" y="14859"/>
                </a:lnTo>
                <a:close/>
                <a:moveTo>
                  <a:pt x="115158" y="14859"/>
                </a:moveTo>
                <a:lnTo>
                  <a:pt x="117254" y="16764"/>
                </a:lnTo>
                <a:lnTo>
                  <a:pt x="115349" y="18479"/>
                </a:lnTo>
                <a:lnTo>
                  <a:pt x="116682" y="18479"/>
                </a:lnTo>
                <a:lnTo>
                  <a:pt x="118492" y="16764"/>
                </a:lnTo>
                <a:lnTo>
                  <a:pt x="116492" y="14859"/>
                </a:lnTo>
                <a:close/>
                <a:moveTo>
                  <a:pt x="117158" y="14859"/>
                </a:moveTo>
                <a:lnTo>
                  <a:pt x="119254" y="16764"/>
                </a:lnTo>
                <a:lnTo>
                  <a:pt x="117444" y="18479"/>
                </a:lnTo>
                <a:lnTo>
                  <a:pt x="118778" y="18479"/>
                </a:lnTo>
                <a:lnTo>
                  <a:pt x="120587" y="16764"/>
                </a:lnTo>
                <a:lnTo>
                  <a:pt x="118492" y="14859"/>
                </a:lnTo>
                <a:close/>
                <a:moveTo>
                  <a:pt x="119254" y="14859"/>
                </a:moveTo>
                <a:lnTo>
                  <a:pt x="121349" y="16764"/>
                </a:lnTo>
                <a:lnTo>
                  <a:pt x="119444" y="18479"/>
                </a:lnTo>
                <a:lnTo>
                  <a:pt x="120778" y="18479"/>
                </a:lnTo>
                <a:lnTo>
                  <a:pt x="122588" y="16764"/>
                </a:lnTo>
                <a:lnTo>
                  <a:pt x="120587" y="14859"/>
                </a:lnTo>
                <a:close/>
                <a:moveTo>
                  <a:pt x="121254" y="14859"/>
                </a:moveTo>
                <a:lnTo>
                  <a:pt x="123350" y="16764"/>
                </a:lnTo>
                <a:lnTo>
                  <a:pt x="121540" y="18479"/>
                </a:lnTo>
                <a:lnTo>
                  <a:pt x="122873" y="18479"/>
                </a:lnTo>
                <a:lnTo>
                  <a:pt x="124683" y="16764"/>
                </a:lnTo>
                <a:lnTo>
                  <a:pt x="122588" y="14859"/>
                </a:lnTo>
                <a:close/>
                <a:moveTo>
                  <a:pt x="123350" y="14859"/>
                </a:moveTo>
                <a:lnTo>
                  <a:pt x="125350" y="16764"/>
                </a:lnTo>
                <a:lnTo>
                  <a:pt x="123540" y="18479"/>
                </a:lnTo>
                <a:lnTo>
                  <a:pt x="124874" y="18479"/>
                </a:lnTo>
                <a:lnTo>
                  <a:pt x="126683" y="16764"/>
                </a:lnTo>
                <a:lnTo>
                  <a:pt x="124683" y="14859"/>
                </a:lnTo>
                <a:close/>
                <a:moveTo>
                  <a:pt x="125350" y="14859"/>
                </a:moveTo>
                <a:lnTo>
                  <a:pt x="127445" y="16764"/>
                </a:lnTo>
                <a:lnTo>
                  <a:pt x="125636" y="18479"/>
                </a:lnTo>
                <a:lnTo>
                  <a:pt x="126874" y="18479"/>
                </a:lnTo>
                <a:lnTo>
                  <a:pt x="128779" y="16764"/>
                </a:lnTo>
                <a:lnTo>
                  <a:pt x="126683" y="14859"/>
                </a:lnTo>
                <a:close/>
                <a:moveTo>
                  <a:pt x="127445" y="14859"/>
                </a:moveTo>
                <a:lnTo>
                  <a:pt x="129446" y="16764"/>
                </a:lnTo>
                <a:lnTo>
                  <a:pt x="127636" y="18479"/>
                </a:lnTo>
                <a:lnTo>
                  <a:pt x="128969" y="18479"/>
                </a:lnTo>
                <a:lnTo>
                  <a:pt x="130779" y="16764"/>
                </a:lnTo>
                <a:lnTo>
                  <a:pt x="128779" y="14859"/>
                </a:lnTo>
                <a:close/>
                <a:moveTo>
                  <a:pt x="129446" y="14859"/>
                </a:moveTo>
                <a:lnTo>
                  <a:pt x="131541" y="16764"/>
                </a:lnTo>
                <a:lnTo>
                  <a:pt x="129731" y="18479"/>
                </a:lnTo>
                <a:lnTo>
                  <a:pt x="130970" y="18479"/>
                </a:lnTo>
                <a:lnTo>
                  <a:pt x="132875" y="16764"/>
                </a:lnTo>
                <a:lnTo>
                  <a:pt x="130779" y="14859"/>
                </a:lnTo>
                <a:close/>
                <a:moveTo>
                  <a:pt x="131541" y="14859"/>
                </a:moveTo>
                <a:lnTo>
                  <a:pt x="133541" y="16764"/>
                </a:lnTo>
                <a:lnTo>
                  <a:pt x="131732" y="18479"/>
                </a:lnTo>
                <a:lnTo>
                  <a:pt x="133065" y="18479"/>
                </a:lnTo>
                <a:lnTo>
                  <a:pt x="134875" y="16764"/>
                </a:lnTo>
                <a:lnTo>
                  <a:pt x="132875" y="14859"/>
                </a:lnTo>
                <a:close/>
                <a:moveTo>
                  <a:pt x="133541" y="14859"/>
                </a:moveTo>
                <a:lnTo>
                  <a:pt x="135637" y="16764"/>
                </a:lnTo>
                <a:lnTo>
                  <a:pt x="133827" y="18479"/>
                </a:lnTo>
                <a:lnTo>
                  <a:pt x="135065" y="18479"/>
                </a:lnTo>
                <a:lnTo>
                  <a:pt x="136970" y="16764"/>
                </a:lnTo>
                <a:lnTo>
                  <a:pt x="134875" y="14859"/>
                </a:lnTo>
                <a:close/>
                <a:moveTo>
                  <a:pt x="37434" y="16860"/>
                </a:moveTo>
                <a:lnTo>
                  <a:pt x="37815" y="16955"/>
                </a:lnTo>
                <a:lnTo>
                  <a:pt x="38101" y="17145"/>
                </a:lnTo>
                <a:lnTo>
                  <a:pt x="38291" y="17431"/>
                </a:lnTo>
                <a:lnTo>
                  <a:pt x="38387" y="17812"/>
                </a:lnTo>
                <a:lnTo>
                  <a:pt x="38291" y="18098"/>
                </a:lnTo>
                <a:lnTo>
                  <a:pt x="38101" y="18384"/>
                </a:lnTo>
                <a:lnTo>
                  <a:pt x="37815" y="18574"/>
                </a:lnTo>
                <a:lnTo>
                  <a:pt x="37434" y="18669"/>
                </a:lnTo>
                <a:lnTo>
                  <a:pt x="37148" y="18574"/>
                </a:lnTo>
                <a:lnTo>
                  <a:pt x="36863" y="18384"/>
                </a:lnTo>
                <a:lnTo>
                  <a:pt x="36672" y="18098"/>
                </a:lnTo>
                <a:lnTo>
                  <a:pt x="36577" y="17812"/>
                </a:lnTo>
                <a:lnTo>
                  <a:pt x="36672" y="17431"/>
                </a:lnTo>
                <a:lnTo>
                  <a:pt x="36863" y="17145"/>
                </a:lnTo>
                <a:lnTo>
                  <a:pt x="37148" y="16955"/>
                </a:lnTo>
                <a:lnTo>
                  <a:pt x="37434" y="16860"/>
                </a:lnTo>
                <a:close/>
                <a:moveTo>
                  <a:pt x="111634" y="0"/>
                </a:moveTo>
                <a:lnTo>
                  <a:pt x="111443" y="96"/>
                </a:lnTo>
                <a:lnTo>
                  <a:pt x="104014" y="7620"/>
                </a:lnTo>
                <a:lnTo>
                  <a:pt x="65914" y="7620"/>
                </a:lnTo>
                <a:lnTo>
                  <a:pt x="60866" y="12669"/>
                </a:lnTo>
                <a:lnTo>
                  <a:pt x="53150" y="12669"/>
                </a:lnTo>
                <a:lnTo>
                  <a:pt x="53055" y="12288"/>
                </a:lnTo>
                <a:lnTo>
                  <a:pt x="52865" y="12097"/>
                </a:lnTo>
                <a:lnTo>
                  <a:pt x="52674" y="11907"/>
                </a:lnTo>
                <a:lnTo>
                  <a:pt x="52007" y="11907"/>
                </a:lnTo>
                <a:lnTo>
                  <a:pt x="51722" y="12097"/>
                </a:lnTo>
                <a:lnTo>
                  <a:pt x="51531" y="12383"/>
                </a:lnTo>
                <a:lnTo>
                  <a:pt x="51436" y="12764"/>
                </a:lnTo>
                <a:lnTo>
                  <a:pt x="51531" y="13050"/>
                </a:lnTo>
                <a:lnTo>
                  <a:pt x="51722" y="13335"/>
                </a:lnTo>
                <a:lnTo>
                  <a:pt x="52007" y="13526"/>
                </a:lnTo>
                <a:lnTo>
                  <a:pt x="52293" y="13621"/>
                </a:lnTo>
                <a:lnTo>
                  <a:pt x="52674" y="13526"/>
                </a:lnTo>
                <a:lnTo>
                  <a:pt x="52865" y="13335"/>
                </a:lnTo>
                <a:lnTo>
                  <a:pt x="53055" y="13145"/>
                </a:lnTo>
                <a:lnTo>
                  <a:pt x="53150" y="12859"/>
                </a:lnTo>
                <a:lnTo>
                  <a:pt x="60675" y="12859"/>
                </a:lnTo>
                <a:lnTo>
                  <a:pt x="56008" y="17526"/>
                </a:lnTo>
                <a:lnTo>
                  <a:pt x="38577" y="17526"/>
                </a:lnTo>
                <a:lnTo>
                  <a:pt x="38387" y="17241"/>
                </a:lnTo>
                <a:lnTo>
                  <a:pt x="38196" y="16955"/>
                </a:lnTo>
                <a:lnTo>
                  <a:pt x="37815" y="16764"/>
                </a:lnTo>
                <a:lnTo>
                  <a:pt x="37434" y="16669"/>
                </a:lnTo>
                <a:lnTo>
                  <a:pt x="37053" y="16764"/>
                </a:lnTo>
                <a:lnTo>
                  <a:pt x="36672" y="16955"/>
                </a:lnTo>
                <a:lnTo>
                  <a:pt x="36482" y="17336"/>
                </a:lnTo>
                <a:lnTo>
                  <a:pt x="36386" y="17812"/>
                </a:lnTo>
                <a:lnTo>
                  <a:pt x="36482" y="18193"/>
                </a:lnTo>
                <a:lnTo>
                  <a:pt x="36672" y="18574"/>
                </a:lnTo>
                <a:lnTo>
                  <a:pt x="37053" y="18765"/>
                </a:lnTo>
                <a:lnTo>
                  <a:pt x="37434" y="18860"/>
                </a:lnTo>
                <a:lnTo>
                  <a:pt x="37815" y="18765"/>
                </a:lnTo>
                <a:lnTo>
                  <a:pt x="38196" y="18574"/>
                </a:lnTo>
                <a:lnTo>
                  <a:pt x="38387" y="18288"/>
                </a:lnTo>
                <a:lnTo>
                  <a:pt x="38577" y="18003"/>
                </a:lnTo>
                <a:lnTo>
                  <a:pt x="56198" y="18003"/>
                </a:lnTo>
                <a:lnTo>
                  <a:pt x="61342" y="12859"/>
                </a:lnTo>
                <a:lnTo>
                  <a:pt x="122111" y="12859"/>
                </a:lnTo>
                <a:lnTo>
                  <a:pt x="122207" y="13145"/>
                </a:lnTo>
                <a:lnTo>
                  <a:pt x="122397" y="13335"/>
                </a:lnTo>
                <a:lnTo>
                  <a:pt x="122588" y="13526"/>
                </a:lnTo>
                <a:lnTo>
                  <a:pt x="122969" y="13621"/>
                </a:lnTo>
                <a:lnTo>
                  <a:pt x="123254" y="13526"/>
                </a:lnTo>
                <a:lnTo>
                  <a:pt x="123540" y="13335"/>
                </a:lnTo>
                <a:lnTo>
                  <a:pt x="123731" y="13050"/>
                </a:lnTo>
                <a:lnTo>
                  <a:pt x="123826" y="12764"/>
                </a:lnTo>
                <a:lnTo>
                  <a:pt x="123731" y="12383"/>
                </a:lnTo>
                <a:lnTo>
                  <a:pt x="123540" y="12097"/>
                </a:lnTo>
                <a:lnTo>
                  <a:pt x="123254" y="11907"/>
                </a:lnTo>
                <a:lnTo>
                  <a:pt x="122588" y="11907"/>
                </a:lnTo>
                <a:lnTo>
                  <a:pt x="122397" y="12097"/>
                </a:lnTo>
                <a:lnTo>
                  <a:pt x="122207" y="12288"/>
                </a:lnTo>
                <a:lnTo>
                  <a:pt x="122111" y="12669"/>
                </a:lnTo>
                <a:lnTo>
                  <a:pt x="61532" y="12669"/>
                </a:lnTo>
                <a:lnTo>
                  <a:pt x="66104" y="8001"/>
                </a:lnTo>
                <a:lnTo>
                  <a:pt x="104109" y="8001"/>
                </a:lnTo>
                <a:lnTo>
                  <a:pt x="111824" y="381"/>
                </a:lnTo>
                <a:lnTo>
                  <a:pt x="111824" y="286"/>
                </a:lnTo>
                <a:lnTo>
                  <a:pt x="111824" y="96"/>
                </a:lnTo>
                <a:lnTo>
                  <a:pt x="111634" y="0"/>
                </a:lnTo>
                <a:close/>
                <a:moveTo>
                  <a:pt x="14765" y="18288"/>
                </a:moveTo>
                <a:lnTo>
                  <a:pt x="15146" y="18384"/>
                </a:lnTo>
                <a:lnTo>
                  <a:pt x="15431" y="18574"/>
                </a:lnTo>
                <a:lnTo>
                  <a:pt x="15622" y="18860"/>
                </a:lnTo>
                <a:lnTo>
                  <a:pt x="15717" y="19241"/>
                </a:lnTo>
                <a:lnTo>
                  <a:pt x="15622" y="19527"/>
                </a:lnTo>
                <a:lnTo>
                  <a:pt x="15527" y="19717"/>
                </a:lnTo>
                <a:lnTo>
                  <a:pt x="15336" y="19622"/>
                </a:lnTo>
                <a:lnTo>
                  <a:pt x="15431" y="19431"/>
                </a:lnTo>
                <a:lnTo>
                  <a:pt x="15527" y="19241"/>
                </a:lnTo>
                <a:lnTo>
                  <a:pt x="15431" y="18955"/>
                </a:lnTo>
                <a:lnTo>
                  <a:pt x="15336" y="18669"/>
                </a:lnTo>
                <a:lnTo>
                  <a:pt x="15050" y="18574"/>
                </a:lnTo>
                <a:lnTo>
                  <a:pt x="14765" y="18479"/>
                </a:lnTo>
                <a:lnTo>
                  <a:pt x="14574" y="18574"/>
                </a:lnTo>
                <a:lnTo>
                  <a:pt x="14384" y="18669"/>
                </a:lnTo>
                <a:lnTo>
                  <a:pt x="14193" y="18860"/>
                </a:lnTo>
                <a:lnTo>
                  <a:pt x="14098" y="19050"/>
                </a:lnTo>
                <a:lnTo>
                  <a:pt x="13907" y="19050"/>
                </a:lnTo>
                <a:lnTo>
                  <a:pt x="14003" y="18765"/>
                </a:lnTo>
                <a:lnTo>
                  <a:pt x="14193" y="18574"/>
                </a:lnTo>
                <a:lnTo>
                  <a:pt x="14479" y="18384"/>
                </a:lnTo>
                <a:lnTo>
                  <a:pt x="14765" y="18288"/>
                </a:lnTo>
                <a:close/>
                <a:moveTo>
                  <a:pt x="98966" y="19146"/>
                </a:moveTo>
                <a:lnTo>
                  <a:pt x="99251" y="19431"/>
                </a:lnTo>
                <a:lnTo>
                  <a:pt x="99061" y="19622"/>
                </a:lnTo>
                <a:lnTo>
                  <a:pt x="98966" y="19908"/>
                </a:lnTo>
                <a:lnTo>
                  <a:pt x="98585" y="19908"/>
                </a:lnTo>
                <a:lnTo>
                  <a:pt x="98775" y="19527"/>
                </a:lnTo>
                <a:lnTo>
                  <a:pt x="98966" y="19146"/>
                </a:lnTo>
                <a:close/>
                <a:moveTo>
                  <a:pt x="99918" y="18765"/>
                </a:moveTo>
                <a:lnTo>
                  <a:pt x="100394" y="18860"/>
                </a:lnTo>
                <a:lnTo>
                  <a:pt x="100775" y="19050"/>
                </a:lnTo>
                <a:lnTo>
                  <a:pt x="101061" y="19431"/>
                </a:lnTo>
                <a:lnTo>
                  <a:pt x="101252" y="19908"/>
                </a:lnTo>
                <a:lnTo>
                  <a:pt x="100871" y="19908"/>
                </a:lnTo>
                <a:lnTo>
                  <a:pt x="100775" y="19527"/>
                </a:lnTo>
                <a:lnTo>
                  <a:pt x="100585" y="19336"/>
                </a:lnTo>
                <a:lnTo>
                  <a:pt x="100299" y="19146"/>
                </a:lnTo>
                <a:lnTo>
                  <a:pt x="99632" y="19146"/>
                </a:lnTo>
                <a:lnTo>
                  <a:pt x="99347" y="19241"/>
                </a:lnTo>
                <a:lnTo>
                  <a:pt x="99156" y="19050"/>
                </a:lnTo>
                <a:lnTo>
                  <a:pt x="99537" y="18860"/>
                </a:lnTo>
                <a:lnTo>
                  <a:pt x="99918" y="18765"/>
                </a:lnTo>
                <a:close/>
                <a:moveTo>
                  <a:pt x="14098" y="19336"/>
                </a:moveTo>
                <a:lnTo>
                  <a:pt x="14193" y="19527"/>
                </a:lnTo>
                <a:lnTo>
                  <a:pt x="14384" y="19717"/>
                </a:lnTo>
                <a:lnTo>
                  <a:pt x="14574" y="19812"/>
                </a:lnTo>
                <a:lnTo>
                  <a:pt x="14765" y="19908"/>
                </a:lnTo>
                <a:lnTo>
                  <a:pt x="15050" y="19908"/>
                </a:lnTo>
                <a:lnTo>
                  <a:pt x="15241" y="19717"/>
                </a:lnTo>
                <a:lnTo>
                  <a:pt x="15336" y="19908"/>
                </a:lnTo>
                <a:lnTo>
                  <a:pt x="15050" y="20003"/>
                </a:lnTo>
                <a:lnTo>
                  <a:pt x="14765" y="20098"/>
                </a:lnTo>
                <a:lnTo>
                  <a:pt x="14479" y="20003"/>
                </a:lnTo>
                <a:lnTo>
                  <a:pt x="14193" y="19908"/>
                </a:lnTo>
                <a:lnTo>
                  <a:pt x="14003" y="19622"/>
                </a:lnTo>
                <a:lnTo>
                  <a:pt x="13907" y="19336"/>
                </a:lnTo>
                <a:close/>
                <a:moveTo>
                  <a:pt x="101252" y="20098"/>
                </a:moveTo>
                <a:lnTo>
                  <a:pt x="101252" y="20574"/>
                </a:lnTo>
                <a:lnTo>
                  <a:pt x="101061" y="20860"/>
                </a:lnTo>
                <a:lnTo>
                  <a:pt x="100775" y="20670"/>
                </a:lnTo>
                <a:lnTo>
                  <a:pt x="100871" y="20384"/>
                </a:lnTo>
                <a:lnTo>
                  <a:pt x="100966" y="20098"/>
                </a:lnTo>
                <a:close/>
                <a:moveTo>
                  <a:pt x="98870" y="20098"/>
                </a:moveTo>
                <a:lnTo>
                  <a:pt x="98966" y="20479"/>
                </a:lnTo>
                <a:lnTo>
                  <a:pt x="99156" y="20860"/>
                </a:lnTo>
                <a:lnTo>
                  <a:pt x="99537" y="21051"/>
                </a:lnTo>
                <a:lnTo>
                  <a:pt x="99918" y="21146"/>
                </a:lnTo>
                <a:lnTo>
                  <a:pt x="100299" y="21051"/>
                </a:lnTo>
                <a:lnTo>
                  <a:pt x="100680" y="20860"/>
                </a:lnTo>
                <a:lnTo>
                  <a:pt x="100871" y="21051"/>
                </a:lnTo>
                <a:lnTo>
                  <a:pt x="100490" y="21336"/>
                </a:lnTo>
                <a:lnTo>
                  <a:pt x="100204" y="21432"/>
                </a:lnTo>
                <a:lnTo>
                  <a:pt x="99918" y="21527"/>
                </a:lnTo>
                <a:lnTo>
                  <a:pt x="99347" y="21336"/>
                </a:lnTo>
                <a:lnTo>
                  <a:pt x="98966" y="21051"/>
                </a:lnTo>
                <a:lnTo>
                  <a:pt x="98680" y="20670"/>
                </a:lnTo>
                <a:lnTo>
                  <a:pt x="98585" y="20098"/>
                </a:lnTo>
                <a:close/>
                <a:moveTo>
                  <a:pt x="1906" y="12669"/>
                </a:moveTo>
                <a:lnTo>
                  <a:pt x="1906" y="12764"/>
                </a:lnTo>
                <a:lnTo>
                  <a:pt x="1906" y="12859"/>
                </a:lnTo>
                <a:lnTo>
                  <a:pt x="23718" y="12859"/>
                </a:lnTo>
                <a:lnTo>
                  <a:pt x="32767" y="21908"/>
                </a:lnTo>
                <a:lnTo>
                  <a:pt x="49055" y="21908"/>
                </a:lnTo>
                <a:lnTo>
                  <a:pt x="49150" y="22194"/>
                </a:lnTo>
                <a:lnTo>
                  <a:pt x="49340" y="22384"/>
                </a:lnTo>
                <a:lnTo>
                  <a:pt x="49531" y="22575"/>
                </a:lnTo>
                <a:lnTo>
                  <a:pt x="49817" y="22670"/>
                </a:lnTo>
                <a:lnTo>
                  <a:pt x="50198" y="22575"/>
                </a:lnTo>
                <a:lnTo>
                  <a:pt x="50483" y="22384"/>
                </a:lnTo>
                <a:lnTo>
                  <a:pt x="50674" y="22098"/>
                </a:lnTo>
                <a:lnTo>
                  <a:pt x="50674" y="21813"/>
                </a:lnTo>
                <a:lnTo>
                  <a:pt x="50674" y="21432"/>
                </a:lnTo>
                <a:lnTo>
                  <a:pt x="50483" y="21146"/>
                </a:lnTo>
                <a:lnTo>
                  <a:pt x="50198" y="20955"/>
                </a:lnTo>
                <a:lnTo>
                  <a:pt x="49531" y="20955"/>
                </a:lnTo>
                <a:lnTo>
                  <a:pt x="49340" y="21146"/>
                </a:lnTo>
                <a:lnTo>
                  <a:pt x="49150" y="21336"/>
                </a:lnTo>
                <a:lnTo>
                  <a:pt x="49055" y="21622"/>
                </a:lnTo>
                <a:lnTo>
                  <a:pt x="32862" y="21622"/>
                </a:lnTo>
                <a:lnTo>
                  <a:pt x="23813" y="12669"/>
                </a:lnTo>
                <a:close/>
                <a:moveTo>
                  <a:pt x="54389" y="20765"/>
                </a:moveTo>
                <a:lnTo>
                  <a:pt x="54008" y="20860"/>
                </a:lnTo>
                <a:lnTo>
                  <a:pt x="53722" y="21051"/>
                </a:lnTo>
                <a:lnTo>
                  <a:pt x="53436" y="21336"/>
                </a:lnTo>
                <a:lnTo>
                  <a:pt x="53436" y="21813"/>
                </a:lnTo>
                <a:lnTo>
                  <a:pt x="53436" y="22194"/>
                </a:lnTo>
                <a:lnTo>
                  <a:pt x="53722" y="22479"/>
                </a:lnTo>
                <a:lnTo>
                  <a:pt x="54008" y="22765"/>
                </a:lnTo>
                <a:lnTo>
                  <a:pt x="54865" y="22765"/>
                </a:lnTo>
                <a:lnTo>
                  <a:pt x="55151" y="22479"/>
                </a:lnTo>
                <a:lnTo>
                  <a:pt x="55341" y="22194"/>
                </a:lnTo>
                <a:lnTo>
                  <a:pt x="55436" y="21813"/>
                </a:lnTo>
                <a:lnTo>
                  <a:pt x="55341" y="21336"/>
                </a:lnTo>
                <a:lnTo>
                  <a:pt x="55151" y="21051"/>
                </a:lnTo>
                <a:lnTo>
                  <a:pt x="54865" y="20860"/>
                </a:lnTo>
                <a:lnTo>
                  <a:pt x="54389" y="20765"/>
                </a:lnTo>
                <a:close/>
                <a:moveTo>
                  <a:pt x="54389" y="20384"/>
                </a:moveTo>
                <a:lnTo>
                  <a:pt x="54960" y="20574"/>
                </a:lnTo>
                <a:lnTo>
                  <a:pt x="55341" y="20860"/>
                </a:lnTo>
                <a:lnTo>
                  <a:pt x="55722" y="21241"/>
                </a:lnTo>
                <a:lnTo>
                  <a:pt x="55817" y="21813"/>
                </a:lnTo>
                <a:lnTo>
                  <a:pt x="55722" y="22289"/>
                </a:lnTo>
                <a:lnTo>
                  <a:pt x="55341" y="22765"/>
                </a:lnTo>
                <a:lnTo>
                  <a:pt x="54960" y="23051"/>
                </a:lnTo>
                <a:lnTo>
                  <a:pt x="54389" y="23146"/>
                </a:lnTo>
                <a:lnTo>
                  <a:pt x="53912" y="23051"/>
                </a:lnTo>
                <a:lnTo>
                  <a:pt x="53436" y="22765"/>
                </a:lnTo>
                <a:lnTo>
                  <a:pt x="53150" y="22289"/>
                </a:lnTo>
                <a:lnTo>
                  <a:pt x="53055" y="21813"/>
                </a:lnTo>
                <a:lnTo>
                  <a:pt x="53150" y="21241"/>
                </a:lnTo>
                <a:lnTo>
                  <a:pt x="53436" y="20860"/>
                </a:lnTo>
                <a:lnTo>
                  <a:pt x="53912" y="20574"/>
                </a:lnTo>
                <a:lnTo>
                  <a:pt x="54389" y="20384"/>
                </a:lnTo>
                <a:close/>
                <a:moveTo>
                  <a:pt x="113729" y="20098"/>
                </a:moveTo>
                <a:lnTo>
                  <a:pt x="119444" y="25908"/>
                </a:lnTo>
                <a:lnTo>
                  <a:pt x="119254" y="26194"/>
                </a:lnTo>
                <a:lnTo>
                  <a:pt x="119159" y="26575"/>
                </a:lnTo>
                <a:lnTo>
                  <a:pt x="106681" y="26575"/>
                </a:lnTo>
                <a:lnTo>
                  <a:pt x="101156" y="21051"/>
                </a:lnTo>
                <a:lnTo>
                  <a:pt x="101442" y="20670"/>
                </a:lnTo>
                <a:lnTo>
                  <a:pt x="101537" y="20098"/>
                </a:lnTo>
                <a:close/>
                <a:moveTo>
                  <a:pt x="159830" y="572"/>
                </a:moveTo>
                <a:lnTo>
                  <a:pt x="159735" y="667"/>
                </a:lnTo>
                <a:lnTo>
                  <a:pt x="134113" y="26194"/>
                </a:lnTo>
                <a:lnTo>
                  <a:pt x="133922" y="26099"/>
                </a:lnTo>
                <a:lnTo>
                  <a:pt x="133637" y="26004"/>
                </a:lnTo>
                <a:lnTo>
                  <a:pt x="133351" y="26099"/>
                </a:lnTo>
                <a:lnTo>
                  <a:pt x="133065" y="26289"/>
                </a:lnTo>
                <a:lnTo>
                  <a:pt x="132875" y="26575"/>
                </a:lnTo>
                <a:lnTo>
                  <a:pt x="132779" y="26956"/>
                </a:lnTo>
                <a:lnTo>
                  <a:pt x="132875" y="27242"/>
                </a:lnTo>
                <a:lnTo>
                  <a:pt x="133065" y="27528"/>
                </a:lnTo>
                <a:lnTo>
                  <a:pt x="133351" y="27718"/>
                </a:lnTo>
                <a:lnTo>
                  <a:pt x="133637" y="27813"/>
                </a:lnTo>
                <a:lnTo>
                  <a:pt x="134018" y="27718"/>
                </a:lnTo>
                <a:lnTo>
                  <a:pt x="134303" y="27528"/>
                </a:lnTo>
                <a:lnTo>
                  <a:pt x="134494" y="27242"/>
                </a:lnTo>
                <a:lnTo>
                  <a:pt x="134494" y="26956"/>
                </a:lnTo>
                <a:lnTo>
                  <a:pt x="134494" y="26575"/>
                </a:lnTo>
                <a:lnTo>
                  <a:pt x="134303" y="26385"/>
                </a:lnTo>
                <a:lnTo>
                  <a:pt x="159830" y="762"/>
                </a:lnTo>
                <a:lnTo>
                  <a:pt x="159926" y="667"/>
                </a:lnTo>
                <a:lnTo>
                  <a:pt x="159830" y="667"/>
                </a:lnTo>
                <a:lnTo>
                  <a:pt x="159830" y="572"/>
                </a:lnTo>
                <a:close/>
                <a:moveTo>
                  <a:pt x="96870" y="17050"/>
                </a:moveTo>
                <a:lnTo>
                  <a:pt x="98775" y="18955"/>
                </a:lnTo>
                <a:lnTo>
                  <a:pt x="98489" y="19431"/>
                </a:lnTo>
                <a:lnTo>
                  <a:pt x="98394" y="19908"/>
                </a:lnTo>
                <a:lnTo>
                  <a:pt x="93441" y="19908"/>
                </a:lnTo>
                <a:lnTo>
                  <a:pt x="84202" y="29147"/>
                </a:lnTo>
                <a:lnTo>
                  <a:pt x="83726" y="28861"/>
                </a:lnTo>
                <a:lnTo>
                  <a:pt x="83440" y="28766"/>
                </a:lnTo>
                <a:lnTo>
                  <a:pt x="83154" y="28671"/>
                </a:lnTo>
                <a:lnTo>
                  <a:pt x="82773" y="28766"/>
                </a:lnTo>
                <a:lnTo>
                  <a:pt x="82487" y="28861"/>
                </a:lnTo>
                <a:lnTo>
                  <a:pt x="82011" y="29147"/>
                </a:lnTo>
                <a:lnTo>
                  <a:pt x="75153" y="22289"/>
                </a:lnTo>
                <a:lnTo>
                  <a:pt x="75248" y="22098"/>
                </a:lnTo>
                <a:lnTo>
                  <a:pt x="75344" y="21813"/>
                </a:lnTo>
                <a:lnTo>
                  <a:pt x="75248" y="21432"/>
                </a:lnTo>
                <a:lnTo>
                  <a:pt x="75058" y="21146"/>
                </a:lnTo>
                <a:lnTo>
                  <a:pt x="74772" y="20955"/>
                </a:lnTo>
                <a:lnTo>
                  <a:pt x="74201" y="20955"/>
                </a:lnTo>
                <a:lnTo>
                  <a:pt x="73915" y="21146"/>
                </a:lnTo>
                <a:lnTo>
                  <a:pt x="73724" y="21336"/>
                </a:lnTo>
                <a:lnTo>
                  <a:pt x="73629" y="21622"/>
                </a:lnTo>
                <a:lnTo>
                  <a:pt x="69629" y="21622"/>
                </a:lnTo>
                <a:lnTo>
                  <a:pt x="69533" y="21336"/>
                </a:lnTo>
                <a:lnTo>
                  <a:pt x="69343" y="20955"/>
                </a:lnTo>
                <a:lnTo>
                  <a:pt x="73248" y="17050"/>
                </a:lnTo>
                <a:close/>
                <a:moveTo>
                  <a:pt x="162974" y="2001"/>
                </a:moveTo>
                <a:lnTo>
                  <a:pt x="162974" y="2096"/>
                </a:lnTo>
                <a:lnTo>
                  <a:pt x="137256" y="27718"/>
                </a:lnTo>
                <a:lnTo>
                  <a:pt x="137066" y="27623"/>
                </a:lnTo>
                <a:lnTo>
                  <a:pt x="136685" y="27528"/>
                </a:lnTo>
                <a:lnTo>
                  <a:pt x="136399" y="27623"/>
                </a:lnTo>
                <a:lnTo>
                  <a:pt x="136113" y="27813"/>
                </a:lnTo>
                <a:lnTo>
                  <a:pt x="135827" y="28099"/>
                </a:lnTo>
                <a:lnTo>
                  <a:pt x="135827" y="28480"/>
                </a:lnTo>
                <a:lnTo>
                  <a:pt x="135827" y="28861"/>
                </a:lnTo>
                <a:lnTo>
                  <a:pt x="136113" y="29147"/>
                </a:lnTo>
                <a:lnTo>
                  <a:pt x="136399" y="29337"/>
                </a:lnTo>
                <a:lnTo>
                  <a:pt x="136685" y="29433"/>
                </a:lnTo>
                <a:lnTo>
                  <a:pt x="137066" y="29337"/>
                </a:lnTo>
                <a:lnTo>
                  <a:pt x="137351" y="29147"/>
                </a:lnTo>
                <a:lnTo>
                  <a:pt x="137542" y="28861"/>
                </a:lnTo>
                <a:lnTo>
                  <a:pt x="137637" y="28480"/>
                </a:lnTo>
                <a:lnTo>
                  <a:pt x="137637" y="28194"/>
                </a:lnTo>
                <a:lnTo>
                  <a:pt x="137447" y="27909"/>
                </a:lnTo>
                <a:lnTo>
                  <a:pt x="163069" y="2191"/>
                </a:lnTo>
                <a:lnTo>
                  <a:pt x="163164" y="2191"/>
                </a:lnTo>
                <a:lnTo>
                  <a:pt x="163069" y="2096"/>
                </a:lnTo>
                <a:lnTo>
                  <a:pt x="162974" y="2001"/>
                </a:lnTo>
                <a:close/>
                <a:moveTo>
                  <a:pt x="83154" y="28956"/>
                </a:moveTo>
                <a:lnTo>
                  <a:pt x="83630" y="29052"/>
                </a:lnTo>
                <a:lnTo>
                  <a:pt x="84107" y="29337"/>
                </a:lnTo>
                <a:lnTo>
                  <a:pt x="83821" y="29528"/>
                </a:lnTo>
                <a:lnTo>
                  <a:pt x="83535" y="29337"/>
                </a:lnTo>
                <a:lnTo>
                  <a:pt x="82773" y="29337"/>
                </a:lnTo>
                <a:lnTo>
                  <a:pt x="82392" y="29528"/>
                </a:lnTo>
                <a:lnTo>
                  <a:pt x="82202" y="29337"/>
                </a:lnTo>
                <a:lnTo>
                  <a:pt x="82583" y="29052"/>
                </a:lnTo>
                <a:lnTo>
                  <a:pt x="83154" y="28956"/>
                </a:lnTo>
                <a:close/>
                <a:moveTo>
                  <a:pt x="82011" y="29433"/>
                </a:moveTo>
                <a:lnTo>
                  <a:pt x="82297" y="29718"/>
                </a:lnTo>
                <a:lnTo>
                  <a:pt x="82106" y="30004"/>
                </a:lnTo>
                <a:lnTo>
                  <a:pt x="82011" y="30385"/>
                </a:lnTo>
                <a:lnTo>
                  <a:pt x="82106" y="30766"/>
                </a:lnTo>
                <a:lnTo>
                  <a:pt x="82297" y="31052"/>
                </a:lnTo>
                <a:lnTo>
                  <a:pt x="82011" y="31338"/>
                </a:lnTo>
                <a:lnTo>
                  <a:pt x="81725" y="30957"/>
                </a:lnTo>
                <a:lnTo>
                  <a:pt x="81630" y="30385"/>
                </a:lnTo>
                <a:lnTo>
                  <a:pt x="81725" y="29909"/>
                </a:lnTo>
                <a:lnTo>
                  <a:pt x="82011" y="29433"/>
                </a:lnTo>
                <a:close/>
                <a:moveTo>
                  <a:pt x="84202" y="29433"/>
                </a:moveTo>
                <a:lnTo>
                  <a:pt x="84488" y="29909"/>
                </a:lnTo>
                <a:lnTo>
                  <a:pt x="84583" y="30385"/>
                </a:lnTo>
                <a:lnTo>
                  <a:pt x="84488" y="30957"/>
                </a:lnTo>
                <a:lnTo>
                  <a:pt x="84202" y="31338"/>
                </a:lnTo>
                <a:lnTo>
                  <a:pt x="84011" y="31052"/>
                </a:lnTo>
                <a:lnTo>
                  <a:pt x="84107" y="30766"/>
                </a:lnTo>
                <a:lnTo>
                  <a:pt x="84202" y="30385"/>
                </a:lnTo>
                <a:lnTo>
                  <a:pt x="84107" y="30004"/>
                </a:lnTo>
                <a:lnTo>
                  <a:pt x="83916" y="29718"/>
                </a:lnTo>
                <a:lnTo>
                  <a:pt x="84202" y="29433"/>
                </a:lnTo>
                <a:close/>
                <a:moveTo>
                  <a:pt x="83821" y="31242"/>
                </a:moveTo>
                <a:lnTo>
                  <a:pt x="84107" y="31528"/>
                </a:lnTo>
                <a:lnTo>
                  <a:pt x="83630" y="31814"/>
                </a:lnTo>
                <a:lnTo>
                  <a:pt x="83154" y="31909"/>
                </a:lnTo>
                <a:lnTo>
                  <a:pt x="82583" y="31814"/>
                </a:lnTo>
                <a:lnTo>
                  <a:pt x="82202" y="31528"/>
                </a:lnTo>
                <a:lnTo>
                  <a:pt x="82392" y="31242"/>
                </a:lnTo>
                <a:lnTo>
                  <a:pt x="82773" y="31433"/>
                </a:lnTo>
                <a:lnTo>
                  <a:pt x="83154" y="31528"/>
                </a:lnTo>
                <a:lnTo>
                  <a:pt x="83535" y="31433"/>
                </a:lnTo>
                <a:lnTo>
                  <a:pt x="83821" y="31242"/>
                </a:lnTo>
                <a:close/>
                <a:moveTo>
                  <a:pt x="14765" y="18098"/>
                </a:moveTo>
                <a:lnTo>
                  <a:pt x="14384" y="18193"/>
                </a:lnTo>
                <a:lnTo>
                  <a:pt x="14098" y="18384"/>
                </a:lnTo>
                <a:lnTo>
                  <a:pt x="13812" y="18669"/>
                </a:lnTo>
                <a:lnTo>
                  <a:pt x="13717" y="19050"/>
                </a:lnTo>
                <a:lnTo>
                  <a:pt x="96" y="19050"/>
                </a:lnTo>
                <a:lnTo>
                  <a:pt x="1" y="19146"/>
                </a:lnTo>
                <a:lnTo>
                  <a:pt x="1" y="19241"/>
                </a:lnTo>
                <a:lnTo>
                  <a:pt x="96" y="19336"/>
                </a:lnTo>
                <a:lnTo>
                  <a:pt x="13717" y="19336"/>
                </a:lnTo>
                <a:lnTo>
                  <a:pt x="13812" y="19717"/>
                </a:lnTo>
                <a:lnTo>
                  <a:pt x="14098" y="20003"/>
                </a:lnTo>
                <a:lnTo>
                  <a:pt x="14384" y="20193"/>
                </a:lnTo>
                <a:lnTo>
                  <a:pt x="14765" y="20289"/>
                </a:lnTo>
                <a:lnTo>
                  <a:pt x="15146" y="20193"/>
                </a:lnTo>
                <a:lnTo>
                  <a:pt x="15527" y="20098"/>
                </a:lnTo>
                <a:lnTo>
                  <a:pt x="26576" y="31147"/>
                </a:lnTo>
                <a:lnTo>
                  <a:pt x="37434" y="31147"/>
                </a:lnTo>
                <a:lnTo>
                  <a:pt x="37529" y="31528"/>
                </a:lnTo>
                <a:lnTo>
                  <a:pt x="37815" y="31909"/>
                </a:lnTo>
                <a:lnTo>
                  <a:pt x="38196" y="32100"/>
                </a:lnTo>
                <a:lnTo>
                  <a:pt x="38672" y="32195"/>
                </a:lnTo>
                <a:lnTo>
                  <a:pt x="39149" y="32100"/>
                </a:lnTo>
                <a:lnTo>
                  <a:pt x="39530" y="31909"/>
                </a:lnTo>
                <a:lnTo>
                  <a:pt x="39815" y="31433"/>
                </a:lnTo>
                <a:lnTo>
                  <a:pt x="39911" y="30957"/>
                </a:lnTo>
                <a:lnTo>
                  <a:pt x="39815" y="30480"/>
                </a:lnTo>
                <a:lnTo>
                  <a:pt x="39530" y="30099"/>
                </a:lnTo>
                <a:lnTo>
                  <a:pt x="39149" y="29814"/>
                </a:lnTo>
                <a:lnTo>
                  <a:pt x="38672" y="29718"/>
                </a:lnTo>
                <a:lnTo>
                  <a:pt x="38196" y="29814"/>
                </a:lnTo>
                <a:lnTo>
                  <a:pt x="37815" y="30099"/>
                </a:lnTo>
                <a:lnTo>
                  <a:pt x="37529" y="30480"/>
                </a:lnTo>
                <a:lnTo>
                  <a:pt x="37434" y="30861"/>
                </a:lnTo>
                <a:lnTo>
                  <a:pt x="26671" y="30861"/>
                </a:lnTo>
                <a:lnTo>
                  <a:pt x="15622" y="19908"/>
                </a:lnTo>
                <a:lnTo>
                  <a:pt x="15812" y="19622"/>
                </a:lnTo>
                <a:lnTo>
                  <a:pt x="15908" y="19241"/>
                </a:lnTo>
                <a:lnTo>
                  <a:pt x="15812" y="18765"/>
                </a:lnTo>
                <a:lnTo>
                  <a:pt x="15622" y="18384"/>
                </a:lnTo>
                <a:lnTo>
                  <a:pt x="15241" y="18193"/>
                </a:lnTo>
                <a:lnTo>
                  <a:pt x="14765" y="18098"/>
                </a:lnTo>
                <a:close/>
                <a:moveTo>
                  <a:pt x="73629" y="21908"/>
                </a:moveTo>
                <a:lnTo>
                  <a:pt x="73724" y="22194"/>
                </a:lnTo>
                <a:lnTo>
                  <a:pt x="73915" y="22384"/>
                </a:lnTo>
                <a:lnTo>
                  <a:pt x="74201" y="22575"/>
                </a:lnTo>
                <a:lnTo>
                  <a:pt x="74486" y="22670"/>
                </a:lnTo>
                <a:lnTo>
                  <a:pt x="74772" y="22575"/>
                </a:lnTo>
                <a:lnTo>
                  <a:pt x="74963" y="22479"/>
                </a:lnTo>
                <a:lnTo>
                  <a:pt x="81821" y="29337"/>
                </a:lnTo>
                <a:lnTo>
                  <a:pt x="81535" y="29814"/>
                </a:lnTo>
                <a:lnTo>
                  <a:pt x="81440" y="30099"/>
                </a:lnTo>
                <a:lnTo>
                  <a:pt x="81440" y="30385"/>
                </a:lnTo>
                <a:lnTo>
                  <a:pt x="81440" y="30671"/>
                </a:lnTo>
                <a:lnTo>
                  <a:pt x="81535" y="31052"/>
                </a:lnTo>
                <a:lnTo>
                  <a:pt x="81821" y="31528"/>
                </a:lnTo>
                <a:lnTo>
                  <a:pt x="78201" y="35148"/>
                </a:lnTo>
                <a:lnTo>
                  <a:pt x="78011" y="35052"/>
                </a:lnTo>
                <a:lnTo>
                  <a:pt x="77725" y="34957"/>
                </a:lnTo>
                <a:lnTo>
                  <a:pt x="77439" y="35052"/>
                </a:lnTo>
                <a:lnTo>
                  <a:pt x="68009" y="25718"/>
                </a:lnTo>
                <a:lnTo>
                  <a:pt x="64771" y="25718"/>
                </a:lnTo>
                <a:lnTo>
                  <a:pt x="64676" y="25623"/>
                </a:lnTo>
                <a:lnTo>
                  <a:pt x="67628" y="22765"/>
                </a:lnTo>
                <a:lnTo>
                  <a:pt x="68009" y="22956"/>
                </a:lnTo>
                <a:lnTo>
                  <a:pt x="68390" y="23051"/>
                </a:lnTo>
                <a:lnTo>
                  <a:pt x="68867" y="22956"/>
                </a:lnTo>
                <a:lnTo>
                  <a:pt x="69248" y="22670"/>
                </a:lnTo>
                <a:lnTo>
                  <a:pt x="69533" y="22289"/>
                </a:lnTo>
                <a:lnTo>
                  <a:pt x="69629" y="21908"/>
                </a:lnTo>
                <a:close/>
                <a:moveTo>
                  <a:pt x="36672" y="38767"/>
                </a:moveTo>
                <a:lnTo>
                  <a:pt x="36386" y="38862"/>
                </a:lnTo>
                <a:lnTo>
                  <a:pt x="36196" y="38958"/>
                </a:lnTo>
                <a:lnTo>
                  <a:pt x="36005" y="39243"/>
                </a:lnTo>
                <a:lnTo>
                  <a:pt x="36005" y="39529"/>
                </a:lnTo>
                <a:lnTo>
                  <a:pt x="36005" y="39720"/>
                </a:lnTo>
                <a:lnTo>
                  <a:pt x="36196" y="40005"/>
                </a:lnTo>
                <a:lnTo>
                  <a:pt x="36386" y="40101"/>
                </a:lnTo>
                <a:lnTo>
                  <a:pt x="36672" y="40196"/>
                </a:lnTo>
                <a:lnTo>
                  <a:pt x="36958" y="40101"/>
                </a:lnTo>
                <a:lnTo>
                  <a:pt x="37148" y="40005"/>
                </a:lnTo>
                <a:lnTo>
                  <a:pt x="37339" y="39720"/>
                </a:lnTo>
                <a:lnTo>
                  <a:pt x="37339" y="39529"/>
                </a:lnTo>
                <a:lnTo>
                  <a:pt x="37339" y="39243"/>
                </a:lnTo>
                <a:lnTo>
                  <a:pt x="37148" y="38958"/>
                </a:lnTo>
                <a:lnTo>
                  <a:pt x="36958" y="38862"/>
                </a:lnTo>
                <a:lnTo>
                  <a:pt x="36672" y="38767"/>
                </a:lnTo>
                <a:close/>
                <a:moveTo>
                  <a:pt x="36672" y="38577"/>
                </a:moveTo>
                <a:lnTo>
                  <a:pt x="37053" y="38672"/>
                </a:lnTo>
                <a:lnTo>
                  <a:pt x="37339" y="38862"/>
                </a:lnTo>
                <a:lnTo>
                  <a:pt x="37529" y="39148"/>
                </a:lnTo>
                <a:lnTo>
                  <a:pt x="37529" y="39529"/>
                </a:lnTo>
                <a:lnTo>
                  <a:pt x="37529" y="39815"/>
                </a:lnTo>
                <a:lnTo>
                  <a:pt x="37339" y="40101"/>
                </a:lnTo>
                <a:lnTo>
                  <a:pt x="37053" y="40291"/>
                </a:lnTo>
                <a:lnTo>
                  <a:pt x="36672" y="40386"/>
                </a:lnTo>
                <a:lnTo>
                  <a:pt x="36291" y="40291"/>
                </a:lnTo>
                <a:lnTo>
                  <a:pt x="36005" y="40101"/>
                </a:lnTo>
                <a:lnTo>
                  <a:pt x="35815" y="39815"/>
                </a:lnTo>
                <a:lnTo>
                  <a:pt x="35815" y="39529"/>
                </a:lnTo>
                <a:lnTo>
                  <a:pt x="35815" y="39148"/>
                </a:lnTo>
                <a:lnTo>
                  <a:pt x="36005" y="38862"/>
                </a:lnTo>
                <a:lnTo>
                  <a:pt x="36291" y="38672"/>
                </a:lnTo>
                <a:lnTo>
                  <a:pt x="36672" y="38577"/>
                </a:lnTo>
                <a:close/>
                <a:moveTo>
                  <a:pt x="128874" y="38481"/>
                </a:moveTo>
                <a:lnTo>
                  <a:pt x="128493" y="38577"/>
                </a:lnTo>
                <a:lnTo>
                  <a:pt x="128207" y="38767"/>
                </a:lnTo>
                <a:lnTo>
                  <a:pt x="127922" y="39053"/>
                </a:lnTo>
                <a:lnTo>
                  <a:pt x="127826" y="39529"/>
                </a:lnTo>
                <a:lnTo>
                  <a:pt x="127922" y="39910"/>
                </a:lnTo>
                <a:lnTo>
                  <a:pt x="128207" y="40196"/>
                </a:lnTo>
                <a:lnTo>
                  <a:pt x="128493" y="40482"/>
                </a:lnTo>
                <a:lnTo>
                  <a:pt x="129255" y="40482"/>
                </a:lnTo>
                <a:lnTo>
                  <a:pt x="129636" y="40196"/>
                </a:lnTo>
                <a:lnTo>
                  <a:pt x="129827" y="39910"/>
                </a:lnTo>
                <a:lnTo>
                  <a:pt x="129922" y="39529"/>
                </a:lnTo>
                <a:lnTo>
                  <a:pt x="129827" y="39053"/>
                </a:lnTo>
                <a:lnTo>
                  <a:pt x="129636" y="38767"/>
                </a:lnTo>
                <a:lnTo>
                  <a:pt x="129255" y="38577"/>
                </a:lnTo>
                <a:lnTo>
                  <a:pt x="128874" y="38481"/>
                </a:lnTo>
                <a:close/>
                <a:moveTo>
                  <a:pt x="128874" y="38100"/>
                </a:moveTo>
                <a:lnTo>
                  <a:pt x="129446" y="38291"/>
                </a:lnTo>
                <a:lnTo>
                  <a:pt x="129827" y="38577"/>
                </a:lnTo>
                <a:lnTo>
                  <a:pt x="130112" y="38958"/>
                </a:lnTo>
                <a:lnTo>
                  <a:pt x="130208" y="39529"/>
                </a:lnTo>
                <a:lnTo>
                  <a:pt x="130112" y="40005"/>
                </a:lnTo>
                <a:lnTo>
                  <a:pt x="129827" y="40482"/>
                </a:lnTo>
                <a:lnTo>
                  <a:pt x="129446" y="40767"/>
                </a:lnTo>
                <a:lnTo>
                  <a:pt x="128874" y="40863"/>
                </a:lnTo>
                <a:lnTo>
                  <a:pt x="128398" y="40767"/>
                </a:lnTo>
                <a:lnTo>
                  <a:pt x="127922" y="40482"/>
                </a:lnTo>
                <a:lnTo>
                  <a:pt x="127636" y="40005"/>
                </a:lnTo>
                <a:lnTo>
                  <a:pt x="127541" y="39529"/>
                </a:lnTo>
                <a:lnTo>
                  <a:pt x="127636" y="38958"/>
                </a:lnTo>
                <a:lnTo>
                  <a:pt x="127922" y="38577"/>
                </a:lnTo>
                <a:lnTo>
                  <a:pt x="128398" y="38291"/>
                </a:lnTo>
                <a:lnTo>
                  <a:pt x="128874" y="38100"/>
                </a:lnTo>
                <a:close/>
                <a:moveTo>
                  <a:pt x="164783" y="25146"/>
                </a:moveTo>
                <a:lnTo>
                  <a:pt x="164307" y="25242"/>
                </a:lnTo>
                <a:lnTo>
                  <a:pt x="163926" y="25432"/>
                </a:lnTo>
                <a:lnTo>
                  <a:pt x="163736" y="25718"/>
                </a:lnTo>
                <a:lnTo>
                  <a:pt x="163545" y="26099"/>
                </a:lnTo>
                <a:lnTo>
                  <a:pt x="159068" y="26099"/>
                </a:lnTo>
                <a:lnTo>
                  <a:pt x="145924" y="39243"/>
                </a:lnTo>
                <a:lnTo>
                  <a:pt x="130398" y="39243"/>
                </a:lnTo>
                <a:lnTo>
                  <a:pt x="130303" y="38767"/>
                </a:lnTo>
                <a:lnTo>
                  <a:pt x="129922" y="38291"/>
                </a:lnTo>
                <a:lnTo>
                  <a:pt x="129446" y="38005"/>
                </a:lnTo>
                <a:lnTo>
                  <a:pt x="128874" y="37910"/>
                </a:lnTo>
                <a:lnTo>
                  <a:pt x="128588" y="37910"/>
                </a:lnTo>
                <a:lnTo>
                  <a:pt x="128303" y="38005"/>
                </a:lnTo>
                <a:lnTo>
                  <a:pt x="128017" y="38196"/>
                </a:lnTo>
                <a:lnTo>
                  <a:pt x="127731" y="38386"/>
                </a:lnTo>
                <a:lnTo>
                  <a:pt x="127541" y="38577"/>
                </a:lnTo>
                <a:lnTo>
                  <a:pt x="127445" y="38862"/>
                </a:lnTo>
                <a:lnTo>
                  <a:pt x="127350" y="39148"/>
                </a:lnTo>
                <a:lnTo>
                  <a:pt x="127350" y="39529"/>
                </a:lnTo>
                <a:lnTo>
                  <a:pt x="127350" y="39815"/>
                </a:lnTo>
                <a:lnTo>
                  <a:pt x="127445" y="40101"/>
                </a:lnTo>
                <a:lnTo>
                  <a:pt x="127541" y="40386"/>
                </a:lnTo>
                <a:lnTo>
                  <a:pt x="127731" y="40577"/>
                </a:lnTo>
                <a:lnTo>
                  <a:pt x="128017" y="40767"/>
                </a:lnTo>
                <a:lnTo>
                  <a:pt x="128303" y="40958"/>
                </a:lnTo>
                <a:lnTo>
                  <a:pt x="128588" y="41053"/>
                </a:lnTo>
                <a:lnTo>
                  <a:pt x="128874" y="41053"/>
                </a:lnTo>
                <a:lnTo>
                  <a:pt x="129446" y="40958"/>
                </a:lnTo>
                <a:lnTo>
                  <a:pt x="129922" y="40672"/>
                </a:lnTo>
                <a:lnTo>
                  <a:pt x="130303" y="40291"/>
                </a:lnTo>
                <a:lnTo>
                  <a:pt x="130398" y="39720"/>
                </a:lnTo>
                <a:lnTo>
                  <a:pt x="146114" y="39720"/>
                </a:lnTo>
                <a:lnTo>
                  <a:pt x="159259" y="26575"/>
                </a:lnTo>
                <a:lnTo>
                  <a:pt x="163545" y="26575"/>
                </a:lnTo>
                <a:lnTo>
                  <a:pt x="163640" y="26956"/>
                </a:lnTo>
                <a:lnTo>
                  <a:pt x="163926" y="27337"/>
                </a:lnTo>
                <a:lnTo>
                  <a:pt x="164307" y="27528"/>
                </a:lnTo>
                <a:lnTo>
                  <a:pt x="164783" y="27623"/>
                </a:lnTo>
                <a:lnTo>
                  <a:pt x="165164" y="27528"/>
                </a:lnTo>
                <a:lnTo>
                  <a:pt x="165545" y="27337"/>
                </a:lnTo>
                <a:lnTo>
                  <a:pt x="165831" y="26956"/>
                </a:lnTo>
                <a:lnTo>
                  <a:pt x="166022" y="26575"/>
                </a:lnTo>
                <a:lnTo>
                  <a:pt x="166117" y="26480"/>
                </a:lnTo>
                <a:lnTo>
                  <a:pt x="166117" y="26385"/>
                </a:lnTo>
                <a:lnTo>
                  <a:pt x="166022" y="26194"/>
                </a:lnTo>
                <a:lnTo>
                  <a:pt x="166022" y="26099"/>
                </a:lnTo>
                <a:lnTo>
                  <a:pt x="165831" y="25718"/>
                </a:lnTo>
                <a:lnTo>
                  <a:pt x="165545" y="25432"/>
                </a:lnTo>
                <a:lnTo>
                  <a:pt x="165164" y="25242"/>
                </a:lnTo>
                <a:lnTo>
                  <a:pt x="164783" y="25146"/>
                </a:lnTo>
                <a:close/>
                <a:moveTo>
                  <a:pt x="81821" y="40482"/>
                </a:moveTo>
                <a:lnTo>
                  <a:pt x="83916" y="42672"/>
                </a:lnTo>
                <a:lnTo>
                  <a:pt x="85345" y="42672"/>
                </a:lnTo>
                <a:lnTo>
                  <a:pt x="83249" y="40482"/>
                </a:lnTo>
                <a:close/>
                <a:moveTo>
                  <a:pt x="84488" y="40482"/>
                </a:moveTo>
                <a:lnTo>
                  <a:pt x="86583" y="42672"/>
                </a:lnTo>
                <a:lnTo>
                  <a:pt x="87917" y="42672"/>
                </a:lnTo>
                <a:lnTo>
                  <a:pt x="85821" y="40482"/>
                </a:lnTo>
                <a:close/>
                <a:moveTo>
                  <a:pt x="87059" y="40482"/>
                </a:moveTo>
                <a:lnTo>
                  <a:pt x="89155" y="42672"/>
                </a:lnTo>
                <a:lnTo>
                  <a:pt x="90584" y="42672"/>
                </a:lnTo>
                <a:lnTo>
                  <a:pt x="88488" y="40482"/>
                </a:lnTo>
                <a:close/>
                <a:moveTo>
                  <a:pt x="89726" y="40482"/>
                </a:moveTo>
                <a:lnTo>
                  <a:pt x="91822" y="42672"/>
                </a:lnTo>
                <a:lnTo>
                  <a:pt x="93251" y="42672"/>
                </a:lnTo>
                <a:lnTo>
                  <a:pt x="91060" y="40482"/>
                </a:lnTo>
                <a:close/>
                <a:moveTo>
                  <a:pt x="92298" y="40482"/>
                </a:moveTo>
                <a:lnTo>
                  <a:pt x="94394" y="42672"/>
                </a:lnTo>
                <a:lnTo>
                  <a:pt x="95822" y="42672"/>
                </a:lnTo>
                <a:lnTo>
                  <a:pt x="93727" y="40482"/>
                </a:lnTo>
                <a:close/>
                <a:moveTo>
                  <a:pt x="94965" y="40482"/>
                </a:moveTo>
                <a:lnTo>
                  <a:pt x="97061" y="42672"/>
                </a:lnTo>
                <a:lnTo>
                  <a:pt x="98489" y="42672"/>
                </a:lnTo>
                <a:lnTo>
                  <a:pt x="96394" y="40482"/>
                </a:lnTo>
                <a:close/>
                <a:moveTo>
                  <a:pt x="97632" y="40482"/>
                </a:moveTo>
                <a:lnTo>
                  <a:pt x="99728" y="42672"/>
                </a:lnTo>
                <a:lnTo>
                  <a:pt x="101061" y="42672"/>
                </a:lnTo>
                <a:lnTo>
                  <a:pt x="98966" y="40482"/>
                </a:lnTo>
                <a:close/>
                <a:moveTo>
                  <a:pt x="100204" y="40482"/>
                </a:moveTo>
                <a:lnTo>
                  <a:pt x="102299" y="42672"/>
                </a:lnTo>
                <a:lnTo>
                  <a:pt x="103728" y="42672"/>
                </a:lnTo>
                <a:lnTo>
                  <a:pt x="101633" y="40482"/>
                </a:lnTo>
                <a:close/>
                <a:moveTo>
                  <a:pt x="20480" y="41815"/>
                </a:moveTo>
                <a:lnTo>
                  <a:pt x="20194" y="41910"/>
                </a:lnTo>
                <a:lnTo>
                  <a:pt x="20003" y="42006"/>
                </a:lnTo>
                <a:lnTo>
                  <a:pt x="19813" y="42291"/>
                </a:lnTo>
                <a:lnTo>
                  <a:pt x="19813" y="42577"/>
                </a:lnTo>
                <a:lnTo>
                  <a:pt x="19813" y="42768"/>
                </a:lnTo>
                <a:lnTo>
                  <a:pt x="20003" y="43053"/>
                </a:lnTo>
                <a:lnTo>
                  <a:pt x="20194" y="43149"/>
                </a:lnTo>
                <a:lnTo>
                  <a:pt x="20480" y="43244"/>
                </a:lnTo>
                <a:lnTo>
                  <a:pt x="20765" y="43149"/>
                </a:lnTo>
                <a:lnTo>
                  <a:pt x="20956" y="43053"/>
                </a:lnTo>
                <a:lnTo>
                  <a:pt x="21146" y="42768"/>
                </a:lnTo>
                <a:lnTo>
                  <a:pt x="21146" y="42577"/>
                </a:lnTo>
                <a:lnTo>
                  <a:pt x="21146" y="42291"/>
                </a:lnTo>
                <a:lnTo>
                  <a:pt x="20956" y="42006"/>
                </a:lnTo>
                <a:lnTo>
                  <a:pt x="20765" y="41910"/>
                </a:lnTo>
                <a:lnTo>
                  <a:pt x="20480" y="41815"/>
                </a:lnTo>
                <a:close/>
                <a:moveTo>
                  <a:pt x="20480" y="41625"/>
                </a:moveTo>
                <a:lnTo>
                  <a:pt x="20861" y="41720"/>
                </a:lnTo>
                <a:lnTo>
                  <a:pt x="21051" y="41910"/>
                </a:lnTo>
                <a:lnTo>
                  <a:pt x="21242" y="42196"/>
                </a:lnTo>
                <a:lnTo>
                  <a:pt x="21337" y="42577"/>
                </a:lnTo>
                <a:lnTo>
                  <a:pt x="21242" y="42863"/>
                </a:lnTo>
                <a:lnTo>
                  <a:pt x="21051" y="43149"/>
                </a:lnTo>
                <a:lnTo>
                  <a:pt x="20861" y="43339"/>
                </a:lnTo>
                <a:lnTo>
                  <a:pt x="20480" y="43434"/>
                </a:lnTo>
                <a:lnTo>
                  <a:pt x="20099" y="43339"/>
                </a:lnTo>
                <a:lnTo>
                  <a:pt x="19813" y="43149"/>
                </a:lnTo>
                <a:lnTo>
                  <a:pt x="19622" y="42863"/>
                </a:lnTo>
                <a:lnTo>
                  <a:pt x="19622" y="42577"/>
                </a:lnTo>
                <a:lnTo>
                  <a:pt x="19622" y="42196"/>
                </a:lnTo>
                <a:lnTo>
                  <a:pt x="19813" y="41910"/>
                </a:lnTo>
                <a:lnTo>
                  <a:pt x="20099" y="41720"/>
                </a:lnTo>
                <a:lnTo>
                  <a:pt x="20480" y="41625"/>
                </a:lnTo>
                <a:close/>
                <a:moveTo>
                  <a:pt x="128017" y="46197"/>
                </a:moveTo>
                <a:lnTo>
                  <a:pt x="128493" y="46292"/>
                </a:lnTo>
                <a:lnTo>
                  <a:pt x="128874" y="46578"/>
                </a:lnTo>
                <a:lnTo>
                  <a:pt x="129160" y="46959"/>
                </a:lnTo>
                <a:lnTo>
                  <a:pt x="129350" y="47435"/>
                </a:lnTo>
                <a:lnTo>
                  <a:pt x="128969" y="47435"/>
                </a:lnTo>
                <a:lnTo>
                  <a:pt x="128874" y="47054"/>
                </a:lnTo>
                <a:lnTo>
                  <a:pt x="128684" y="46768"/>
                </a:lnTo>
                <a:lnTo>
                  <a:pt x="128398" y="46578"/>
                </a:lnTo>
                <a:lnTo>
                  <a:pt x="127636" y="46578"/>
                </a:lnTo>
                <a:lnTo>
                  <a:pt x="127350" y="46768"/>
                </a:lnTo>
                <a:lnTo>
                  <a:pt x="127160" y="46482"/>
                </a:lnTo>
                <a:lnTo>
                  <a:pt x="127541" y="46292"/>
                </a:lnTo>
                <a:lnTo>
                  <a:pt x="128017" y="46197"/>
                </a:lnTo>
                <a:close/>
                <a:moveTo>
                  <a:pt x="126969" y="46673"/>
                </a:moveTo>
                <a:lnTo>
                  <a:pt x="127255" y="46863"/>
                </a:lnTo>
                <a:lnTo>
                  <a:pt x="127064" y="47244"/>
                </a:lnTo>
                <a:lnTo>
                  <a:pt x="126969" y="47530"/>
                </a:lnTo>
                <a:lnTo>
                  <a:pt x="127064" y="48006"/>
                </a:lnTo>
                <a:lnTo>
                  <a:pt x="127255" y="48292"/>
                </a:lnTo>
                <a:lnTo>
                  <a:pt x="127541" y="48483"/>
                </a:lnTo>
                <a:lnTo>
                  <a:pt x="128017" y="48578"/>
                </a:lnTo>
                <a:lnTo>
                  <a:pt x="128398" y="48483"/>
                </a:lnTo>
                <a:lnTo>
                  <a:pt x="128684" y="48292"/>
                </a:lnTo>
                <a:lnTo>
                  <a:pt x="128874" y="48006"/>
                </a:lnTo>
                <a:lnTo>
                  <a:pt x="128969" y="47721"/>
                </a:lnTo>
                <a:lnTo>
                  <a:pt x="129350" y="47721"/>
                </a:lnTo>
                <a:lnTo>
                  <a:pt x="129160" y="48197"/>
                </a:lnTo>
                <a:lnTo>
                  <a:pt x="128874" y="48578"/>
                </a:lnTo>
                <a:lnTo>
                  <a:pt x="128493" y="48864"/>
                </a:lnTo>
                <a:lnTo>
                  <a:pt x="128017" y="48959"/>
                </a:lnTo>
                <a:lnTo>
                  <a:pt x="127445" y="48768"/>
                </a:lnTo>
                <a:lnTo>
                  <a:pt x="127064" y="48483"/>
                </a:lnTo>
                <a:lnTo>
                  <a:pt x="126779" y="48102"/>
                </a:lnTo>
                <a:lnTo>
                  <a:pt x="126588" y="47530"/>
                </a:lnTo>
                <a:lnTo>
                  <a:pt x="126683" y="47054"/>
                </a:lnTo>
                <a:lnTo>
                  <a:pt x="126969" y="46673"/>
                </a:lnTo>
                <a:close/>
                <a:moveTo>
                  <a:pt x="14669" y="47435"/>
                </a:moveTo>
                <a:lnTo>
                  <a:pt x="17146" y="49816"/>
                </a:lnTo>
                <a:lnTo>
                  <a:pt x="14955" y="51816"/>
                </a:lnTo>
                <a:lnTo>
                  <a:pt x="16479" y="51816"/>
                </a:lnTo>
                <a:lnTo>
                  <a:pt x="18670" y="49816"/>
                </a:lnTo>
                <a:lnTo>
                  <a:pt x="16193" y="47435"/>
                </a:lnTo>
                <a:close/>
                <a:moveTo>
                  <a:pt x="17146" y="47435"/>
                </a:moveTo>
                <a:lnTo>
                  <a:pt x="19622" y="49816"/>
                </a:lnTo>
                <a:lnTo>
                  <a:pt x="17432" y="51816"/>
                </a:lnTo>
                <a:lnTo>
                  <a:pt x="18956" y="51816"/>
                </a:lnTo>
                <a:lnTo>
                  <a:pt x="21146" y="49816"/>
                </a:lnTo>
                <a:lnTo>
                  <a:pt x="18670" y="47435"/>
                </a:lnTo>
                <a:close/>
                <a:moveTo>
                  <a:pt x="19622" y="47435"/>
                </a:moveTo>
                <a:lnTo>
                  <a:pt x="22099" y="49816"/>
                </a:lnTo>
                <a:lnTo>
                  <a:pt x="19908" y="51816"/>
                </a:lnTo>
                <a:lnTo>
                  <a:pt x="21432" y="51816"/>
                </a:lnTo>
                <a:lnTo>
                  <a:pt x="23623" y="49816"/>
                </a:lnTo>
                <a:lnTo>
                  <a:pt x="21146" y="47435"/>
                </a:lnTo>
                <a:close/>
                <a:moveTo>
                  <a:pt x="22099" y="47435"/>
                </a:moveTo>
                <a:lnTo>
                  <a:pt x="24575" y="49816"/>
                </a:lnTo>
                <a:lnTo>
                  <a:pt x="22289" y="51816"/>
                </a:lnTo>
                <a:lnTo>
                  <a:pt x="23909" y="51816"/>
                </a:lnTo>
                <a:lnTo>
                  <a:pt x="26099" y="49816"/>
                </a:lnTo>
                <a:lnTo>
                  <a:pt x="23623" y="47435"/>
                </a:lnTo>
                <a:close/>
                <a:moveTo>
                  <a:pt x="24575" y="47435"/>
                </a:moveTo>
                <a:lnTo>
                  <a:pt x="27052" y="49816"/>
                </a:lnTo>
                <a:lnTo>
                  <a:pt x="24766" y="51816"/>
                </a:lnTo>
                <a:lnTo>
                  <a:pt x="26385" y="51816"/>
                </a:lnTo>
                <a:lnTo>
                  <a:pt x="28576" y="49816"/>
                </a:lnTo>
                <a:lnTo>
                  <a:pt x="26099" y="47435"/>
                </a:lnTo>
                <a:close/>
                <a:moveTo>
                  <a:pt x="27052" y="47435"/>
                </a:moveTo>
                <a:lnTo>
                  <a:pt x="29528" y="49816"/>
                </a:lnTo>
                <a:lnTo>
                  <a:pt x="27242" y="51816"/>
                </a:lnTo>
                <a:lnTo>
                  <a:pt x="28862" y="51816"/>
                </a:lnTo>
                <a:lnTo>
                  <a:pt x="31052" y="49816"/>
                </a:lnTo>
                <a:lnTo>
                  <a:pt x="28576" y="47435"/>
                </a:lnTo>
                <a:close/>
                <a:moveTo>
                  <a:pt x="29528" y="47435"/>
                </a:moveTo>
                <a:lnTo>
                  <a:pt x="32005" y="49816"/>
                </a:lnTo>
                <a:lnTo>
                  <a:pt x="29719" y="51816"/>
                </a:lnTo>
                <a:lnTo>
                  <a:pt x="31338" y="51816"/>
                </a:lnTo>
                <a:lnTo>
                  <a:pt x="33529" y="49816"/>
                </a:lnTo>
                <a:lnTo>
                  <a:pt x="31052" y="47435"/>
                </a:lnTo>
                <a:close/>
                <a:moveTo>
                  <a:pt x="31910" y="47435"/>
                </a:moveTo>
                <a:lnTo>
                  <a:pt x="34481" y="49816"/>
                </a:lnTo>
                <a:lnTo>
                  <a:pt x="32195" y="51816"/>
                </a:lnTo>
                <a:lnTo>
                  <a:pt x="33815" y="51816"/>
                </a:lnTo>
                <a:lnTo>
                  <a:pt x="36005" y="49816"/>
                </a:lnTo>
                <a:lnTo>
                  <a:pt x="33529" y="47435"/>
                </a:lnTo>
                <a:close/>
                <a:moveTo>
                  <a:pt x="34386" y="47435"/>
                </a:moveTo>
                <a:lnTo>
                  <a:pt x="36863" y="49816"/>
                </a:lnTo>
                <a:lnTo>
                  <a:pt x="34672" y="51816"/>
                </a:lnTo>
                <a:lnTo>
                  <a:pt x="36291" y="51816"/>
                </a:lnTo>
                <a:lnTo>
                  <a:pt x="38482" y="49816"/>
                </a:lnTo>
                <a:lnTo>
                  <a:pt x="36005" y="47435"/>
                </a:lnTo>
                <a:close/>
                <a:moveTo>
                  <a:pt x="36863" y="47435"/>
                </a:moveTo>
                <a:lnTo>
                  <a:pt x="39339" y="49816"/>
                </a:lnTo>
                <a:lnTo>
                  <a:pt x="37148" y="51816"/>
                </a:lnTo>
                <a:lnTo>
                  <a:pt x="38768" y="51816"/>
                </a:lnTo>
                <a:lnTo>
                  <a:pt x="40958" y="49816"/>
                </a:lnTo>
                <a:lnTo>
                  <a:pt x="38482" y="47435"/>
                </a:lnTo>
                <a:close/>
                <a:moveTo>
                  <a:pt x="39339" y="47435"/>
                </a:moveTo>
                <a:lnTo>
                  <a:pt x="41816" y="49816"/>
                </a:lnTo>
                <a:lnTo>
                  <a:pt x="39625" y="51816"/>
                </a:lnTo>
                <a:lnTo>
                  <a:pt x="41244" y="51816"/>
                </a:lnTo>
                <a:lnTo>
                  <a:pt x="43435" y="49816"/>
                </a:lnTo>
                <a:lnTo>
                  <a:pt x="40958" y="47435"/>
                </a:lnTo>
                <a:close/>
                <a:moveTo>
                  <a:pt x="83059" y="54198"/>
                </a:moveTo>
                <a:lnTo>
                  <a:pt x="82678" y="54293"/>
                </a:lnTo>
                <a:lnTo>
                  <a:pt x="82297" y="54579"/>
                </a:lnTo>
                <a:lnTo>
                  <a:pt x="82106" y="54864"/>
                </a:lnTo>
                <a:lnTo>
                  <a:pt x="82011" y="55245"/>
                </a:lnTo>
                <a:lnTo>
                  <a:pt x="82106" y="55626"/>
                </a:lnTo>
                <a:lnTo>
                  <a:pt x="82297" y="56007"/>
                </a:lnTo>
                <a:lnTo>
                  <a:pt x="82678" y="56198"/>
                </a:lnTo>
                <a:lnTo>
                  <a:pt x="83059" y="56293"/>
                </a:lnTo>
                <a:lnTo>
                  <a:pt x="83440" y="56198"/>
                </a:lnTo>
                <a:lnTo>
                  <a:pt x="83726" y="56007"/>
                </a:lnTo>
                <a:lnTo>
                  <a:pt x="84011" y="55626"/>
                </a:lnTo>
                <a:lnTo>
                  <a:pt x="84107" y="55245"/>
                </a:lnTo>
                <a:lnTo>
                  <a:pt x="84011" y="54864"/>
                </a:lnTo>
                <a:lnTo>
                  <a:pt x="83726" y="54579"/>
                </a:lnTo>
                <a:lnTo>
                  <a:pt x="83440" y="54293"/>
                </a:lnTo>
                <a:lnTo>
                  <a:pt x="83059" y="54198"/>
                </a:lnTo>
                <a:close/>
                <a:moveTo>
                  <a:pt x="83059" y="53912"/>
                </a:moveTo>
                <a:lnTo>
                  <a:pt x="83535" y="54007"/>
                </a:lnTo>
                <a:lnTo>
                  <a:pt x="84011" y="54293"/>
                </a:lnTo>
                <a:lnTo>
                  <a:pt x="84297" y="54769"/>
                </a:lnTo>
                <a:lnTo>
                  <a:pt x="84392" y="55245"/>
                </a:lnTo>
                <a:lnTo>
                  <a:pt x="84297" y="55817"/>
                </a:lnTo>
                <a:lnTo>
                  <a:pt x="84011" y="56198"/>
                </a:lnTo>
                <a:lnTo>
                  <a:pt x="83535" y="56484"/>
                </a:lnTo>
                <a:lnTo>
                  <a:pt x="83059" y="56579"/>
                </a:lnTo>
                <a:lnTo>
                  <a:pt x="82487" y="56484"/>
                </a:lnTo>
                <a:lnTo>
                  <a:pt x="82106" y="56198"/>
                </a:lnTo>
                <a:lnTo>
                  <a:pt x="81821" y="55817"/>
                </a:lnTo>
                <a:lnTo>
                  <a:pt x="81725" y="55245"/>
                </a:lnTo>
                <a:lnTo>
                  <a:pt x="81821" y="54769"/>
                </a:lnTo>
                <a:lnTo>
                  <a:pt x="82106" y="54293"/>
                </a:lnTo>
                <a:lnTo>
                  <a:pt x="82487" y="54007"/>
                </a:lnTo>
                <a:lnTo>
                  <a:pt x="83059" y="53912"/>
                </a:lnTo>
                <a:close/>
                <a:moveTo>
                  <a:pt x="51531" y="44006"/>
                </a:moveTo>
                <a:lnTo>
                  <a:pt x="51341" y="44101"/>
                </a:lnTo>
                <a:lnTo>
                  <a:pt x="51150" y="44292"/>
                </a:lnTo>
                <a:lnTo>
                  <a:pt x="51055" y="44482"/>
                </a:lnTo>
                <a:lnTo>
                  <a:pt x="13907" y="44482"/>
                </a:lnTo>
                <a:lnTo>
                  <a:pt x="1811" y="56579"/>
                </a:lnTo>
                <a:lnTo>
                  <a:pt x="1811" y="56769"/>
                </a:lnTo>
                <a:lnTo>
                  <a:pt x="1811" y="56865"/>
                </a:lnTo>
                <a:lnTo>
                  <a:pt x="2001" y="56960"/>
                </a:lnTo>
                <a:lnTo>
                  <a:pt x="2192" y="56865"/>
                </a:lnTo>
                <a:lnTo>
                  <a:pt x="14098" y="44958"/>
                </a:lnTo>
                <a:lnTo>
                  <a:pt x="51055" y="44958"/>
                </a:lnTo>
                <a:lnTo>
                  <a:pt x="51150" y="45149"/>
                </a:lnTo>
                <a:lnTo>
                  <a:pt x="51341" y="45339"/>
                </a:lnTo>
                <a:lnTo>
                  <a:pt x="51531" y="45435"/>
                </a:lnTo>
                <a:lnTo>
                  <a:pt x="51817" y="45530"/>
                </a:lnTo>
                <a:lnTo>
                  <a:pt x="52007" y="45435"/>
                </a:lnTo>
                <a:lnTo>
                  <a:pt x="52198" y="45339"/>
                </a:lnTo>
                <a:lnTo>
                  <a:pt x="62294" y="55436"/>
                </a:lnTo>
                <a:lnTo>
                  <a:pt x="81440" y="55436"/>
                </a:lnTo>
                <a:lnTo>
                  <a:pt x="81630" y="56007"/>
                </a:lnTo>
                <a:lnTo>
                  <a:pt x="82011" y="56388"/>
                </a:lnTo>
                <a:lnTo>
                  <a:pt x="82487" y="56769"/>
                </a:lnTo>
                <a:lnTo>
                  <a:pt x="83059" y="56865"/>
                </a:lnTo>
                <a:lnTo>
                  <a:pt x="83345" y="56769"/>
                </a:lnTo>
                <a:lnTo>
                  <a:pt x="83630" y="56674"/>
                </a:lnTo>
                <a:lnTo>
                  <a:pt x="83916" y="56579"/>
                </a:lnTo>
                <a:lnTo>
                  <a:pt x="84202" y="56388"/>
                </a:lnTo>
                <a:lnTo>
                  <a:pt x="84392" y="56103"/>
                </a:lnTo>
                <a:lnTo>
                  <a:pt x="84488" y="55912"/>
                </a:lnTo>
                <a:lnTo>
                  <a:pt x="84583" y="55531"/>
                </a:lnTo>
                <a:lnTo>
                  <a:pt x="84583" y="55245"/>
                </a:lnTo>
                <a:lnTo>
                  <a:pt x="84583" y="54960"/>
                </a:lnTo>
                <a:lnTo>
                  <a:pt x="84488" y="54674"/>
                </a:lnTo>
                <a:lnTo>
                  <a:pt x="84392" y="54388"/>
                </a:lnTo>
                <a:lnTo>
                  <a:pt x="84202" y="54102"/>
                </a:lnTo>
                <a:lnTo>
                  <a:pt x="83916" y="53912"/>
                </a:lnTo>
                <a:lnTo>
                  <a:pt x="83630" y="53817"/>
                </a:lnTo>
                <a:lnTo>
                  <a:pt x="83345" y="53721"/>
                </a:lnTo>
                <a:lnTo>
                  <a:pt x="83059" y="53721"/>
                </a:lnTo>
                <a:lnTo>
                  <a:pt x="82487" y="53817"/>
                </a:lnTo>
                <a:lnTo>
                  <a:pt x="82011" y="54102"/>
                </a:lnTo>
                <a:lnTo>
                  <a:pt x="81630" y="54483"/>
                </a:lnTo>
                <a:lnTo>
                  <a:pt x="81535" y="55055"/>
                </a:lnTo>
                <a:lnTo>
                  <a:pt x="81440" y="54960"/>
                </a:lnTo>
                <a:lnTo>
                  <a:pt x="62485" y="54960"/>
                </a:lnTo>
                <a:lnTo>
                  <a:pt x="52484" y="45054"/>
                </a:lnTo>
                <a:lnTo>
                  <a:pt x="52579" y="44768"/>
                </a:lnTo>
                <a:lnTo>
                  <a:pt x="52484" y="44482"/>
                </a:lnTo>
                <a:lnTo>
                  <a:pt x="52293" y="44196"/>
                </a:lnTo>
                <a:lnTo>
                  <a:pt x="52103" y="44006"/>
                </a:lnTo>
                <a:close/>
                <a:moveTo>
                  <a:pt x="53341" y="58770"/>
                </a:moveTo>
                <a:lnTo>
                  <a:pt x="57246" y="62770"/>
                </a:lnTo>
                <a:lnTo>
                  <a:pt x="59818" y="62770"/>
                </a:lnTo>
                <a:lnTo>
                  <a:pt x="55913" y="58770"/>
                </a:lnTo>
                <a:close/>
                <a:moveTo>
                  <a:pt x="58199" y="58770"/>
                </a:moveTo>
                <a:lnTo>
                  <a:pt x="62104" y="62770"/>
                </a:lnTo>
                <a:lnTo>
                  <a:pt x="64676" y="62770"/>
                </a:lnTo>
                <a:lnTo>
                  <a:pt x="60770" y="58770"/>
                </a:lnTo>
                <a:close/>
                <a:moveTo>
                  <a:pt x="63056" y="58770"/>
                </a:moveTo>
                <a:lnTo>
                  <a:pt x="66962" y="62770"/>
                </a:lnTo>
                <a:lnTo>
                  <a:pt x="69533" y="62770"/>
                </a:lnTo>
                <a:lnTo>
                  <a:pt x="65628" y="58770"/>
                </a:lnTo>
                <a:close/>
                <a:moveTo>
                  <a:pt x="67914" y="58770"/>
                </a:moveTo>
                <a:lnTo>
                  <a:pt x="71819" y="62770"/>
                </a:lnTo>
                <a:lnTo>
                  <a:pt x="74391" y="62770"/>
                </a:lnTo>
                <a:lnTo>
                  <a:pt x="70581" y="58770"/>
                </a:lnTo>
                <a:close/>
                <a:moveTo>
                  <a:pt x="72867" y="58770"/>
                </a:moveTo>
                <a:lnTo>
                  <a:pt x="76677" y="62770"/>
                </a:lnTo>
                <a:lnTo>
                  <a:pt x="79344" y="62770"/>
                </a:lnTo>
                <a:lnTo>
                  <a:pt x="75439" y="58770"/>
                </a:lnTo>
                <a:close/>
                <a:moveTo>
                  <a:pt x="77725" y="58770"/>
                </a:moveTo>
                <a:lnTo>
                  <a:pt x="81630" y="62770"/>
                </a:lnTo>
                <a:lnTo>
                  <a:pt x="84202" y="62770"/>
                </a:lnTo>
                <a:lnTo>
                  <a:pt x="80297" y="58770"/>
                </a:lnTo>
                <a:close/>
                <a:moveTo>
                  <a:pt x="82583" y="58770"/>
                </a:moveTo>
                <a:lnTo>
                  <a:pt x="86488" y="62770"/>
                </a:lnTo>
                <a:lnTo>
                  <a:pt x="89060" y="62770"/>
                </a:lnTo>
                <a:lnTo>
                  <a:pt x="85154" y="58770"/>
                </a:lnTo>
                <a:close/>
                <a:moveTo>
                  <a:pt x="87440" y="58770"/>
                </a:moveTo>
                <a:lnTo>
                  <a:pt x="91346" y="62770"/>
                </a:lnTo>
                <a:lnTo>
                  <a:pt x="93917" y="62770"/>
                </a:lnTo>
                <a:lnTo>
                  <a:pt x="90012" y="58770"/>
                </a:lnTo>
                <a:close/>
                <a:moveTo>
                  <a:pt x="97061" y="50673"/>
                </a:moveTo>
                <a:lnTo>
                  <a:pt x="110777" y="64389"/>
                </a:lnTo>
                <a:lnTo>
                  <a:pt x="110586" y="64866"/>
                </a:lnTo>
                <a:lnTo>
                  <a:pt x="99061" y="64866"/>
                </a:lnTo>
                <a:lnTo>
                  <a:pt x="85916" y="51721"/>
                </a:lnTo>
                <a:lnTo>
                  <a:pt x="86202" y="51245"/>
                </a:lnTo>
                <a:lnTo>
                  <a:pt x="86393" y="50673"/>
                </a:lnTo>
                <a:close/>
                <a:moveTo>
                  <a:pt x="84202" y="31623"/>
                </a:moveTo>
                <a:lnTo>
                  <a:pt x="87726" y="35148"/>
                </a:lnTo>
                <a:lnTo>
                  <a:pt x="115444" y="35148"/>
                </a:lnTo>
                <a:lnTo>
                  <a:pt x="126779" y="46482"/>
                </a:lnTo>
                <a:lnTo>
                  <a:pt x="126493" y="46959"/>
                </a:lnTo>
                <a:lnTo>
                  <a:pt x="126398" y="47244"/>
                </a:lnTo>
                <a:lnTo>
                  <a:pt x="126398" y="47530"/>
                </a:lnTo>
                <a:lnTo>
                  <a:pt x="126398" y="47911"/>
                </a:lnTo>
                <a:lnTo>
                  <a:pt x="126493" y="48197"/>
                </a:lnTo>
                <a:lnTo>
                  <a:pt x="126683" y="48483"/>
                </a:lnTo>
                <a:lnTo>
                  <a:pt x="126874" y="48673"/>
                </a:lnTo>
                <a:lnTo>
                  <a:pt x="127064" y="48864"/>
                </a:lnTo>
                <a:lnTo>
                  <a:pt x="127350" y="49054"/>
                </a:lnTo>
                <a:lnTo>
                  <a:pt x="127636" y="49149"/>
                </a:lnTo>
                <a:lnTo>
                  <a:pt x="128303" y="49149"/>
                </a:lnTo>
                <a:lnTo>
                  <a:pt x="128588" y="49054"/>
                </a:lnTo>
                <a:lnTo>
                  <a:pt x="129065" y="48673"/>
                </a:lnTo>
                <a:lnTo>
                  <a:pt x="129446" y="48292"/>
                </a:lnTo>
                <a:lnTo>
                  <a:pt x="129541" y="48006"/>
                </a:lnTo>
                <a:lnTo>
                  <a:pt x="129541" y="47721"/>
                </a:lnTo>
                <a:lnTo>
                  <a:pt x="150496" y="47721"/>
                </a:lnTo>
                <a:lnTo>
                  <a:pt x="150591" y="48006"/>
                </a:lnTo>
                <a:lnTo>
                  <a:pt x="150782" y="48387"/>
                </a:lnTo>
                <a:lnTo>
                  <a:pt x="143447" y="55722"/>
                </a:lnTo>
                <a:lnTo>
                  <a:pt x="127826" y="55722"/>
                </a:lnTo>
                <a:lnTo>
                  <a:pt x="112205" y="40101"/>
                </a:lnTo>
                <a:lnTo>
                  <a:pt x="112396" y="39815"/>
                </a:lnTo>
                <a:lnTo>
                  <a:pt x="112396" y="39529"/>
                </a:lnTo>
                <a:lnTo>
                  <a:pt x="112396" y="39053"/>
                </a:lnTo>
                <a:lnTo>
                  <a:pt x="112110" y="38767"/>
                </a:lnTo>
                <a:lnTo>
                  <a:pt x="111824" y="38577"/>
                </a:lnTo>
                <a:lnTo>
                  <a:pt x="111443" y="38481"/>
                </a:lnTo>
                <a:lnTo>
                  <a:pt x="110967" y="38577"/>
                </a:lnTo>
                <a:lnTo>
                  <a:pt x="110681" y="38767"/>
                </a:lnTo>
                <a:lnTo>
                  <a:pt x="110491" y="39053"/>
                </a:lnTo>
                <a:lnTo>
                  <a:pt x="110396" y="39529"/>
                </a:lnTo>
                <a:lnTo>
                  <a:pt x="110491" y="39910"/>
                </a:lnTo>
                <a:lnTo>
                  <a:pt x="110681" y="40196"/>
                </a:lnTo>
                <a:lnTo>
                  <a:pt x="110967" y="40482"/>
                </a:lnTo>
                <a:lnTo>
                  <a:pt x="111729" y="40482"/>
                </a:lnTo>
                <a:lnTo>
                  <a:pt x="112015" y="40291"/>
                </a:lnTo>
                <a:lnTo>
                  <a:pt x="127731" y="55912"/>
                </a:lnTo>
                <a:lnTo>
                  <a:pt x="143162" y="55912"/>
                </a:lnTo>
                <a:lnTo>
                  <a:pt x="134303" y="64866"/>
                </a:lnTo>
                <a:lnTo>
                  <a:pt x="129636" y="64866"/>
                </a:lnTo>
                <a:lnTo>
                  <a:pt x="129541" y="64485"/>
                </a:lnTo>
                <a:lnTo>
                  <a:pt x="129446" y="64199"/>
                </a:lnTo>
                <a:lnTo>
                  <a:pt x="129160" y="63723"/>
                </a:lnTo>
                <a:lnTo>
                  <a:pt x="128588" y="63437"/>
                </a:lnTo>
                <a:lnTo>
                  <a:pt x="128303" y="63342"/>
                </a:lnTo>
                <a:lnTo>
                  <a:pt x="127541" y="63342"/>
                </a:lnTo>
                <a:lnTo>
                  <a:pt x="127064" y="63627"/>
                </a:lnTo>
                <a:lnTo>
                  <a:pt x="102585" y="39148"/>
                </a:lnTo>
                <a:lnTo>
                  <a:pt x="81440" y="39148"/>
                </a:lnTo>
                <a:lnTo>
                  <a:pt x="78392" y="36100"/>
                </a:lnTo>
                <a:lnTo>
                  <a:pt x="78487" y="35719"/>
                </a:lnTo>
                <a:lnTo>
                  <a:pt x="78487" y="35529"/>
                </a:lnTo>
                <a:lnTo>
                  <a:pt x="78392" y="35338"/>
                </a:lnTo>
                <a:lnTo>
                  <a:pt x="82011" y="31623"/>
                </a:lnTo>
                <a:lnTo>
                  <a:pt x="82487" y="32004"/>
                </a:lnTo>
                <a:lnTo>
                  <a:pt x="82773" y="32100"/>
                </a:lnTo>
                <a:lnTo>
                  <a:pt x="83440" y="32100"/>
                </a:lnTo>
                <a:lnTo>
                  <a:pt x="83726" y="32004"/>
                </a:lnTo>
                <a:lnTo>
                  <a:pt x="84202" y="31623"/>
                </a:lnTo>
                <a:close/>
                <a:moveTo>
                  <a:pt x="154306" y="67914"/>
                </a:moveTo>
                <a:lnTo>
                  <a:pt x="156401" y="70104"/>
                </a:lnTo>
                <a:lnTo>
                  <a:pt x="157735" y="70104"/>
                </a:lnTo>
                <a:lnTo>
                  <a:pt x="155639" y="67914"/>
                </a:lnTo>
                <a:close/>
                <a:moveTo>
                  <a:pt x="156878" y="67914"/>
                </a:moveTo>
                <a:lnTo>
                  <a:pt x="158973" y="70104"/>
                </a:lnTo>
                <a:lnTo>
                  <a:pt x="160402" y="70104"/>
                </a:lnTo>
                <a:lnTo>
                  <a:pt x="158306" y="67914"/>
                </a:lnTo>
                <a:close/>
                <a:moveTo>
                  <a:pt x="159545" y="67914"/>
                </a:moveTo>
                <a:lnTo>
                  <a:pt x="161640" y="70104"/>
                </a:lnTo>
                <a:lnTo>
                  <a:pt x="162974" y="70104"/>
                </a:lnTo>
                <a:lnTo>
                  <a:pt x="160878" y="67914"/>
                </a:lnTo>
                <a:close/>
                <a:moveTo>
                  <a:pt x="162116" y="67914"/>
                </a:moveTo>
                <a:lnTo>
                  <a:pt x="164212" y="70104"/>
                </a:lnTo>
                <a:lnTo>
                  <a:pt x="165641" y="70104"/>
                </a:lnTo>
                <a:lnTo>
                  <a:pt x="163545" y="67914"/>
                </a:lnTo>
                <a:close/>
                <a:moveTo>
                  <a:pt x="164783" y="67914"/>
                </a:moveTo>
                <a:lnTo>
                  <a:pt x="166879" y="70104"/>
                </a:lnTo>
                <a:lnTo>
                  <a:pt x="168212" y="70104"/>
                </a:lnTo>
                <a:lnTo>
                  <a:pt x="166117" y="67914"/>
                </a:lnTo>
                <a:close/>
                <a:moveTo>
                  <a:pt x="167355" y="67914"/>
                </a:moveTo>
                <a:lnTo>
                  <a:pt x="169451" y="70104"/>
                </a:lnTo>
                <a:lnTo>
                  <a:pt x="170879" y="70104"/>
                </a:lnTo>
                <a:lnTo>
                  <a:pt x="168784" y="67914"/>
                </a:lnTo>
                <a:close/>
                <a:moveTo>
                  <a:pt x="170022" y="67914"/>
                </a:moveTo>
                <a:lnTo>
                  <a:pt x="172118" y="70104"/>
                </a:lnTo>
                <a:lnTo>
                  <a:pt x="173546" y="70104"/>
                </a:lnTo>
                <a:lnTo>
                  <a:pt x="171451" y="67914"/>
                </a:lnTo>
                <a:close/>
                <a:moveTo>
                  <a:pt x="172594" y="67914"/>
                </a:moveTo>
                <a:lnTo>
                  <a:pt x="174785" y="70104"/>
                </a:lnTo>
                <a:lnTo>
                  <a:pt x="176118" y="70104"/>
                </a:lnTo>
                <a:lnTo>
                  <a:pt x="174023" y="67914"/>
                </a:lnTo>
                <a:close/>
                <a:moveTo>
                  <a:pt x="126398" y="65056"/>
                </a:moveTo>
                <a:lnTo>
                  <a:pt x="126398" y="65342"/>
                </a:lnTo>
                <a:lnTo>
                  <a:pt x="126588" y="65628"/>
                </a:lnTo>
                <a:lnTo>
                  <a:pt x="126874" y="66104"/>
                </a:lnTo>
                <a:lnTo>
                  <a:pt x="127445" y="66485"/>
                </a:lnTo>
                <a:lnTo>
                  <a:pt x="127731" y="66580"/>
                </a:lnTo>
                <a:lnTo>
                  <a:pt x="128017" y="66580"/>
                </a:lnTo>
                <a:lnTo>
                  <a:pt x="128588" y="66485"/>
                </a:lnTo>
                <a:lnTo>
                  <a:pt x="128969" y="66199"/>
                </a:lnTo>
                <a:lnTo>
                  <a:pt x="134303" y="71438"/>
                </a:lnTo>
                <a:lnTo>
                  <a:pt x="146019" y="71438"/>
                </a:lnTo>
                <a:lnTo>
                  <a:pt x="146210" y="71819"/>
                </a:lnTo>
                <a:lnTo>
                  <a:pt x="141447" y="76486"/>
                </a:lnTo>
                <a:lnTo>
                  <a:pt x="140971" y="76200"/>
                </a:lnTo>
                <a:lnTo>
                  <a:pt x="140495" y="76105"/>
                </a:lnTo>
                <a:lnTo>
                  <a:pt x="140114" y="76200"/>
                </a:lnTo>
                <a:lnTo>
                  <a:pt x="139828" y="76200"/>
                </a:lnTo>
                <a:lnTo>
                  <a:pt x="139352" y="76581"/>
                </a:lnTo>
                <a:lnTo>
                  <a:pt x="139066" y="77058"/>
                </a:lnTo>
                <a:lnTo>
                  <a:pt x="138971" y="77248"/>
                </a:lnTo>
                <a:lnTo>
                  <a:pt x="138875" y="77629"/>
                </a:lnTo>
                <a:lnTo>
                  <a:pt x="124207" y="77629"/>
                </a:lnTo>
                <a:lnTo>
                  <a:pt x="112110" y="65437"/>
                </a:lnTo>
                <a:lnTo>
                  <a:pt x="112205" y="65056"/>
                </a:lnTo>
                <a:close/>
                <a:moveTo>
                  <a:pt x="140971" y="76391"/>
                </a:moveTo>
                <a:lnTo>
                  <a:pt x="141352" y="76677"/>
                </a:lnTo>
                <a:lnTo>
                  <a:pt x="141066" y="76867"/>
                </a:lnTo>
                <a:lnTo>
                  <a:pt x="140780" y="76772"/>
                </a:lnTo>
                <a:lnTo>
                  <a:pt x="140495" y="76677"/>
                </a:lnTo>
                <a:lnTo>
                  <a:pt x="140114" y="76772"/>
                </a:lnTo>
                <a:lnTo>
                  <a:pt x="139733" y="76962"/>
                </a:lnTo>
                <a:lnTo>
                  <a:pt x="139542" y="77248"/>
                </a:lnTo>
                <a:lnTo>
                  <a:pt x="139447" y="77629"/>
                </a:lnTo>
                <a:lnTo>
                  <a:pt x="139066" y="77629"/>
                </a:lnTo>
                <a:lnTo>
                  <a:pt x="139256" y="77058"/>
                </a:lnTo>
                <a:lnTo>
                  <a:pt x="139542" y="76677"/>
                </a:lnTo>
                <a:lnTo>
                  <a:pt x="139923" y="76486"/>
                </a:lnTo>
                <a:lnTo>
                  <a:pt x="140495" y="76391"/>
                </a:lnTo>
                <a:close/>
                <a:moveTo>
                  <a:pt x="141447" y="76867"/>
                </a:moveTo>
                <a:lnTo>
                  <a:pt x="141733" y="77248"/>
                </a:lnTo>
                <a:lnTo>
                  <a:pt x="141828" y="77724"/>
                </a:lnTo>
                <a:lnTo>
                  <a:pt x="141733" y="78201"/>
                </a:lnTo>
                <a:lnTo>
                  <a:pt x="141447" y="78677"/>
                </a:lnTo>
                <a:lnTo>
                  <a:pt x="140971" y="78963"/>
                </a:lnTo>
                <a:lnTo>
                  <a:pt x="140495" y="79058"/>
                </a:lnTo>
                <a:lnTo>
                  <a:pt x="139923" y="78963"/>
                </a:lnTo>
                <a:lnTo>
                  <a:pt x="139542" y="78677"/>
                </a:lnTo>
                <a:lnTo>
                  <a:pt x="139256" y="78296"/>
                </a:lnTo>
                <a:lnTo>
                  <a:pt x="139066" y="77820"/>
                </a:lnTo>
                <a:lnTo>
                  <a:pt x="139447" y="77820"/>
                </a:lnTo>
                <a:lnTo>
                  <a:pt x="139542" y="78201"/>
                </a:lnTo>
                <a:lnTo>
                  <a:pt x="139733" y="78486"/>
                </a:lnTo>
                <a:lnTo>
                  <a:pt x="140114" y="78677"/>
                </a:lnTo>
                <a:lnTo>
                  <a:pt x="140495" y="78772"/>
                </a:lnTo>
                <a:lnTo>
                  <a:pt x="140876" y="78677"/>
                </a:lnTo>
                <a:lnTo>
                  <a:pt x="141161" y="78391"/>
                </a:lnTo>
                <a:lnTo>
                  <a:pt x="141447" y="78105"/>
                </a:lnTo>
                <a:lnTo>
                  <a:pt x="141447" y="77724"/>
                </a:lnTo>
                <a:lnTo>
                  <a:pt x="141447" y="77343"/>
                </a:lnTo>
                <a:lnTo>
                  <a:pt x="141257" y="77058"/>
                </a:lnTo>
                <a:lnTo>
                  <a:pt x="141447" y="76867"/>
                </a:lnTo>
                <a:close/>
                <a:moveTo>
                  <a:pt x="155544" y="858"/>
                </a:moveTo>
                <a:lnTo>
                  <a:pt x="155449" y="953"/>
                </a:lnTo>
                <a:lnTo>
                  <a:pt x="129827" y="26575"/>
                </a:lnTo>
                <a:lnTo>
                  <a:pt x="121635" y="26575"/>
                </a:lnTo>
                <a:lnTo>
                  <a:pt x="121540" y="26099"/>
                </a:lnTo>
                <a:lnTo>
                  <a:pt x="121254" y="25718"/>
                </a:lnTo>
                <a:lnTo>
                  <a:pt x="120873" y="25527"/>
                </a:lnTo>
                <a:lnTo>
                  <a:pt x="120397" y="25432"/>
                </a:lnTo>
                <a:lnTo>
                  <a:pt x="120016" y="25527"/>
                </a:lnTo>
                <a:lnTo>
                  <a:pt x="119635" y="25718"/>
                </a:lnTo>
                <a:lnTo>
                  <a:pt x="113825" y="19908"/>
                </a:lnTo>
                <a:lnTo>
                  <a:pt x="101442" y="19908"/>
                </a:lnTo>
                <a:lnTo>
                  <a:pt x="101252" y="19336"/>
                </a:lnTo>
                <a:lnTo>
                  <a:pt x="100966" y="18955"/>
                </a:lnTo>
                <a:lnTo>
                  <a:pt x="100490" y="18669"/>
                </a:lnTo>
                <a:lnTo>
                  <a:pt x="99918" y="18574"/>
                </a:lnTo>
                <a:lnTo>
                  <a:pt x="99442" y="18669"/>
                </a:lnTo>
                <a:lnTo>
                  <a:pt x="98966" y="18860"/>
                </a:lnTo>
                <a:lnTo>
                  <a:pt x="96965" y="16860"/>
                </a:lnTo>
                <a:lnTo>
                  <a:pt x="73153" y="16860"/>
                </a:lnTo>
                <a:lnTo>
                  <a:pt x="69248" y="20860"/>
                </a:lnTo>
                <a:lnTo>
                  <a:pt x="68867" y="20574"/>
                </a:lnTo>
                <a:lnTo>
                  <a:pt x="68390" y="20574"/>
                </a:lnTo>
                <a:lnTo>
                  <a:pt x="67914" y="20670"/>
                </a:lnTo>
                <a:lnTo>
                  <a:pt x="67533" y="20860"/>
                </a:lnTo>
                <a:lnTo>
                  <a:pt x="67343" y="21241"/>
                </a:lnTo>
                <a:lnTo>
                  <a:pt x="67152" y="21622"/>
                </a:lnTo>
                <a:lnTo>
                  <a:pt x="56008" y="21622"/>
                </a:lnTo>
                <a:lnTo>
                  <a:pt x="55913" y="21336"/>
                </a:lnTo>
                <a:lnTo>
                  <a:pt x="55817" y="21051"/>
                </a:lnTo>
                <a:lnTo>
                  <a:pt x="55532" y="20670"/>
                </a:lnTo>
                <a:lnTo>
                  <a:pt x="55055" y="20289"/>
                </a:lnTo>
                <a:lnTo>
                  <a:pt x="54770" y="20193"/>
                </a:lnTo>
                <a:lnTo>
                  <a:pt x="54103" y="20193"/>
                </a:lnTo>
                <a:lnTo>
                  <a:pt x="53817" y="20289"/>
                </a:lnTo>
                <a:lnTo>
                  <a:pt x="53531" y="20479"/>
                </a:lnTo>
                <a:lnTo>
                  <a:pt x="53341" y="20670"/>
                </a:lnTo>
                <a:lnTo>
                  <a:pt x="53150" y="20860"/>
                </a:lnTo>
                <a:lnTo>
                  <a:pt x="52960" y="21146"/>
                </a:lnTo>
                <a:lnTo>
                  <a:pt x="52865" y="21432"/>
                </a:lnTo>
                <a:lnTo>
                  <a:pt x="52865" y="21813"/>
                </a:lnTo>
                <a:lnTo>
                  <a:pt x="52865" y="22098"/>
                </a:lnTo>
                <a:lnTo>
                  <a:pt x="52960" y="22384"/>
                </a:lnTo>
                <a:lnTo>
                  <a:pt x="53150" y="22670"/>
                </a:lnTo>
                <a:lnTo>
                  <a:pt x="53341" y="22860"/>
                </a:lnTo>
                <a:lnTo>
                  <a:pt x="53531" y="23051"/>
                </a:lnTo>
                <a:lnTo>
                  <a:pt x="53817" y="23241"/>
                </a:lnTo>
                <a:lnTo>
                  <a:pt x="54103" y="23337"/>
                </a:lnTo>
                <a:lnTo>
                  <a:pt x="54770" y="23337"/>
                </a:lnTo>
                <a:lnTo>
                  <a:pt x="55055" y="23241"/>
                </a:lnTo>
                <a:lnTo>
                  <a:pt x="55532" y="22956"/>
                </a:lnTo>
                <a:lnTo>
                  <a:pt x="55817" y="22479"/>
                </a:lnTo>
                <a:lnTo>
                  <a:pt x="55913" y="22194"/>
                </a:lnTo>
                <a:lnTo>
                  <a:pt x="56008" y="21908"/>
                </a:lnTo>
                <a:lnTo>
                  <a:pt x="67152" y="21908"/>
                </a:lnTo>
                <a:lnTo>
                  <a:pt x="67247" y="22289"/>
                </a:lnTo>
                <a:lnTo>
                  <a:pt x="67438" y="22575"/>
                </a:lnTo>
                <a:lnTo>
                  <a:pt x="64580" y="25527"/>
                </a:lnTo>
                <a:lnTo>
                  <a:pt x="64295" y="25432"/>
                </a:lnTo>
                <a:lnTo>
                  <a:pt x="64009" y="25527"/>
                </a:lnTo>
                <a:lnTo>
                  <a:pt x="63914" y="25718"/>
                </a:lnTo>
                <a:lnTo>
                  <a:pt x="30100" y="25718"/>
                </a:lnTo>
                <a:lnTo>
                  <a:pt x="30005" y="25432"/>
                </a:lnTo>
                <a:lnTo>
                  <a:pt x="29814" y="25242"/>
                </a:lnTo>
                <a:lnTo>
                  <a:pt x="29528" y="25051"/>
                </a:lnTo>
                <a:lnTo>
                  <a:pt x="29243" y="25051"/>
                </a:lnTo>
                <a:lnTo>
                  <a:pt x="28957" y="25146"/>
                </a:lnTo>
                <a:lnTo>
                  <a:pt x="28671" y="25337"/>
                </a:lnTo>
                <a:lnTo>
                  <a:pt x="28481" y="25527"/>
                </a:lnTo>
                <a:lnTo>
                  <a:pt x="28385" y="25908"/>
                </a:lnTo>
                <a:lnTo>
                  <a:pt x="28481" y="26194"/>
                </a:lnTo>
                <a:lnTo>
                  <a:pt x="28671" y="26480"/>
                </a:lnTo>
                <a:lnTo>
                  <a:pt x="28957" y="26670"/>
                </a:lnTo>
                <a:lnTo>
                  <a:pt x="29243" y="26766"/>
                </a:lnTo>
                <a:lnTo>
                  <a:pt x="29528" y="26670"/>
                </a:lnTo>
                <a:lnTo>
                  <a:pt x="29814" y="26575"/>
                </a:lnTo>
                <a:lnTo>
                  <a:pt x="30005" y="26385"/>
                </a:lnTo>
                <a:lnTo>
                  <a:pt x="30100" y="26099"/>
                </a:lnTo>
                <a:lnTo>
                  <a:pt x="63914" y="26099"/>
                </a:lnTo>
                <a:lnTo>
                  <a:pt x="59151" y="30861"/>
                </a:lnTo>
                <a:lnTo>
                  <a:pt x="47054" y="30861"/>
                </a:lnTo>
                <a:lnTo>
                  <a:pt x="46959" y="30480"/>
                </a:lnTo>
                <a:lnTo>
                  <a:pt x="46673" y="30099"/>
                </a:lnTo>
                <a:lnTo>
                  <a:pt x="46292" y="29814"/>
                </a:lnTo>
                <a:lnTo>
                  <a:pt x="45911" y="29718"/>
                </a:lnTo>
                <a:lnTo>
                  <a:pt x="45340" y="29814"/>
                </a:lnTo>
                <a:lnTo>
                  <a:pt x="44959" y="30099"/>
                </a:lnTo>
                <a:lnTo>
                  <a:pt x="44768" y="30480"/>
                </a:lnTo>
                <a:lnTo>
                  <a:pt x="44578" y="30957"/>
                </a:lnTo>
                <a:lnTo>
                  <a:pt x="44768" y="31433"/>
                </a:lnTo>
                <a:lnTo>
                  <a:pt x="44959" y="31909"/>
                </a:lnTo>
                <a:lnTo>
                  <a:pt x="45340" y="32100"/>
                </a:lnTo>
                <a:lnTo>
                  <a:pt x="45911" y="32195"/>
                </a:lnTo>
                <a:lnTo>
                  <a:pt x="46292" y="32100"/>
                </a:lnTo>
                <a:lnTo>
                  <a:pt x="46673" y="31909"/>
                </a:lnTo>
                <a:lnTo>
                  <a:pt x="46959" y="31528"/>
                </a:lnTo>
                <a:lnTo>
                  <a:pt x="47054" y="31147"/>
                </a:lnTo>
                <a:lnTo>
                  <a:pt x="59246" y="31147"/>
                </a:lnTo>
                <a:lnTo>
                  <a:pt x="64009" y="26289"/>
                </a:lnTo>
                <a:lnTo>
                  <a:pt x="64295" y="26385"/>
                </a:lnTo>
                <a:lnTo>
                  <a:pt x="64580" y="26289"/>
                </a:lnTo>
                <a:lnTo>
                  <a:pt x="64771" y="26099"/>
                </a:lnTo>
                <a:lnTo>
                  <a:pt x="67819" y="26099"/>
                </a:lnTo>
                <a:lnTo>
                  <a:pt x="77058" y="35338"/>
                </a:lnTo>
                <a:lnTo>
                  <a:pt x="76963" y="35624"/>
                </a:lnTo>
                <a:lnTo>
                  <a:pt x="24004" y="35624"/>
                </a:lnTo>
                <a:lnTo>
                  <a:pt x="23909" y="35148"/>
                </a:lnTo>
                <a:lnTo>
                  <a:pt x="23623" y="34862"/>
                </a:lnTo>
                <a:lnTo>
                  <a:pt x="23242" y="34576"/>
                </a:lnTo>
                <a:lnTo>
                  <a:pt x="22766" y="34481"/>
                </a:lnTo>
                <a:lnTo>
                  <a:pt x="22385" y="34576"/>
                </a:lnTo>
                <a:lnTo>
                  <a:pt x="22004" y="34767"/>
                </a:lnTo>
                <a:lnTo>
                  <a:pt x="13241" y="26099"/>
                </a:lnTo>
                <a:lnTo>
                  <a:pt x="13431" y="25718"/>
                </a:lnTo>
                <a:lnTo>
                  <a:pt x="13526" y="25337"/>
                </a:lnTo>
                <a:lnTo>
                  <a:pt x="13431" y="24861"/>
                </a:lnTo>
                <a:lnTo>
                  <a:pt x="13145" y="24480"/>
                </a:lnTo>
                <a:lnTo>
                  <a:pt x="12764" y="24194"/>
                </a:lnTo>
                <a:lnTo>
                  <a:pt x="12288" y="24099"/>
                </a:lnTo>
                <a:lnTo>
                  <a:pt x="11812" y="24194"/>
                </a:lnTo>
                <a:lnTo>
                  <a:pt x="11431" y="24480"/>
                </a:lnTo>
                <a:lnTo>
                  <a:pt x="11145" y="24861"/>
                </a:lnTo>
                <a:lnTo>
                  <a:pt x="11050" y="25242"/>
                </a:lnTo>
                <a:lnTo>
                  <a:pt x="96" y="25242"/>
                </a:lnTo>
                <a:lnTo>
                  <a:pt x="1" y="25337"/>
                </a:lnTo>
                <a:lnTo>
                  <a:pt x="1" y="25432"/>
                </a:lnTo>
                <a:lnTo>
                  <a:pt x="96" y="25527"/>
                </a:lnTo>
                <a:lnTo>
                  <a:pt x="11050" y="25527"/>
                </a:lnTo>
                <a:lnTo>
                  <a:pt x="11145" y="25908"/>
                </a:lnTo>
                <a:lnTo>
                  <a:pt x="11431" y="26289"/>
                </a:lnTo>
                <a:lnTo>
                  <a:pt x="11812" y="26575"/>
                </a:lnTo>
                <a:lnTo>
                  <a:pt x="12288" y="26575"/>
                </a:lnTo>
                <a:lnTo>
                  <a:pt x="12764" y="26480"/>
                </a:lnTo>
                <a:lnTo>
                  <a:pt x="13145" y="26289"/>
                </a:lnTo>
                <a:lnTo>
                  <a:pt x="21813" y="34957"/>
                </a:lnTo>
                <a:lnTo>
                  <a:pt x="21623" y="35338"/>
                </a:lnTo>
                <a:lnTo>
                  <a:pt x="21527" y="35719"/>
                </a:lnTo>
                <a:lnTo>
                  <a:pt x="21623" y="36195"/>
                </a:lnTo>
                <a:lnTo>
                  <a:pt x="21908" y="36576"/>
                </a:lnTo>
                <a:lnTo>
                  <a:pt x="22289" y="36862"/>
                </a:lnTo>
                <a:lnTo>
                  <a:pt x="22766" y="36957"/>
                </a:lnTo>
                <a:lnTo>
                  <a:pt x="23242" y="36862"/>
                </a:lnTo>
                <a:lnTo>
                  <a:pt x="23623" y="36672"/>
                </a:lnTo>
                <a:lnTo>
                  <a:pt x="23909" y="36291"/>
                </a:lnTo>
                <a:lnTo>
                  <a:pt x="24004" y="35910"/>
                </a:lnTo>
                <a:lnTo>
                  <a:pt x="76963" y="35910"/>
                </a:lnTo>
                <a:lnTo>
                  <a:pt x="77058" y="36100"/>
                </a:lnTo>
                <a:lnTo>
                  <a:pt x="77249" y="36291"/>
                </a:lnTo>
                <a:lnTo>
                  <a:pt x="77439" y="36481"/>
                </a:lnTo>
                <a:lnTo>
                  <a:pt x="77725" y="36481"/>
                </a:lnTo>
                <a:lnTo>
                  <a:pt x="78106" y="36386"/>
                </a:lnTo>
                <a:lnTo>
                  <a:pt x="81249" y="39529"/>
                </a:lnTo>
                <a:lnTo>
                  <a:pt x="102395" y="39529"/>
                </a:lnTo>
                <a:lnTo>
                  <a:pt x="126683" y="63913"/>
                </a:lnTo>
                <a:lnTo>
                  <a:pt x="126493" y="64389"/>
                </a:lnTo>
                <a:lnTo>
                  <a:pt x="126398" y="64866"/>
                </a:lnTo>
                <a:lnTo>
                  <a:pt x="112205" y="64866"/>
                </a:lnTo>
                <a:lnTo>
                  <a:pt x="112110" y="64580"/>
                </a:lnTo>
                <a:lnTo>
                  <a:pt x="111920" y="64294"/>
                </a:lnTo>
                <a:lnTo>
                  <a:pt x="111729" y="64199"/>
                </a:lnTo>
                <a:lnTo>
                  <a:pt x="111443" y="64104"/>
                </a:lnTo>
                <a:lnTo>
                  <a:pt x="111158" y="64199"/>
                </a:lnTo>
                <a:lnTo>
                  <a:pt x="110967" y="64294"/>
                </a:lnTo>
                <a:lnTo>
                  <a:pt x="97156" y="50483"/>
                </a:lnTo>
                <a:lnTo>
                  <a:pt x="86393" y="50483"/>
                </a:lnTo>
                <a:lnTo>
                  <a:pt x="86297" y="50197"/>
                </a:lnTo>
                <a:lnTo>
                  <a:pt x="86202" y="49911"/>
                </a:lnTo>
                <a:lnTo>
                  <a:pt x="85821" y="49435"/>
                </a:lnTo>
                <a:lnTo>
                  <a:pt x="85345" y="49054"/>
                </a:lnTo>
                <a:lnTo>
                  <a:pt x="85059" y="48959"/>
                </a:lnTo>
                <a:lnTo>
                  <a:pt x="84392" y="48959"/>
                </a:lnTo>
                <a:lnTo>
                  <a:pt x="84107" y="49054"/>
                </a:lnTo>
                <a:lnTo>
                  <a:pt x="83630" y="49435"/>
                </a:lnTo>
                <a:lnTo>
                  <a:pt x="73629" y="39339"/>
                </a:lnTo>
                <a:lnTo>
                  <a:pt x="37815" y="39339"/>
                </a:lnTo>
                <a:lnTo>
                  <a:pt x="37625" y="38958"/>
                </a:lnTo>
                <a:lnTo>
                  <a:pt x="37434" y="38672"/>
                </a:lnTo>
                <a:lnTo>
                  <a:pt x="37053" y="38481"/>
                </a:lnTo>
                <a:lnTo>
                  <a:pt x="36672" y="38386"/>
                </a:lnTo>
                <a:lnTo>
                  <a:pt x="36196" y="38481"/>
                </a:lnTo>
                <a:lnTo>
                  <a:pt x="35910" y="38672"/>
                </a:lnTo>
                <a:lnTo>
                  <a:pt x="35624" y="39053"/>
                </a:lnTo>
                <a:lnTo>
                  <a:pt x="35529" y="39529"/>
                </a:lnTo>
                <a:lnTo>
                  <a:pt x="35624" y="39910"/>
                </a:lnTo>
                <a:lnTo>
                  <a:pt x="35910" y="40291"/>
                </a:lnTo>
                <a:lnTo>
                  <a:pt x="36196" y="40482"/>
                </a:lnTo>
                <a:lnTo>
                  <a:pt x="36672" y="40577"/>
                </a:lnTo>
                <a:lnTo>
                  <a:pt x="37053" y="40482"/>
                </a:lnTo>
                <a:lnTo>
                  <a:pt x="37434" y="40291"/>
                </a:lnTo>
                <a:lnTo>
                  <a:pt x="37625" y="40005"/>
                </a:lnTo>
                <a:lnTo>
                  <a:pt x="37815" y="39624"/>
                </a:lnTo>
                <a:lnTo>
                  <a:pt x="73534" y="39624"/>
                </a:lnTo>
                <a:lnTo>
                  <a:pt x="83535" y="49530"/>
                </a:lnTo>
                <a:lnTo>
                  <a:pt x="83249" y="50007"/>
                </a:lnTo>
                <a:lnTo>
                  <a:pt x="83154" y="50483"/>
                </a:lnTo>
                <a:lnTo>
                  <a:pt x="62961" y="50483"/>
                </a:lnTo>
                <a:lnTo>
                  <a:pt x="54960" y="42387"/>
                </a:lnTo>
                <a:lnTo>
                  <a:pt x="21527" y="42387"/>
                </a:lnTo>
                <a:lnTo>
                  <a:pt x="21432" y="42006"/>
                </a:lnTo>
                <a:lnTo>
                  <a:pt x="21242" y="41720"/>
                </a:lnTo>
                <a:lnTo>
                  <a:pt x="20861" y="41529"/>
                </a:lnTo>
                <a:lnTo>
                  <a:pt x="20480" y="41434"/>
                </a:lnTo>
                <a:lnTo>
                  <a:pt x="20003" y="41529"/>
                </a:lnTo>
                <a:lnTo>
                  <a:pt x="19718" y="41720"/>
                </a:lnTo>
                <a:lnTo>
                  <a:pt x="19432" y="42101"/>
                </a:lnTo>
                <a:lnTo>
                  <a:pt x="19337" y="42577"/>
                </a:lnTo>
                <a:lnTo>
                  <a:pt x="19432" y="42958"/>
                </a:lnTo>
                <a:lnTo>
                  <a:pt x="19718" y="43339"/>
                </a:lnTo>
                <a:lnTo>
                  <a:pt x="20003" y="43530"/>
                </a:lnTo>
                <a:lnTo>
                  <a:pt x="20480" y="43625"/>
                </a:lnTo>
                <a:lnTo>
                  <a:pt x="20861" y="43530"/>
                </a:lnTo>
                <a:lnTo>
                  <a:pt x="21242" y="43339"/>
                </a:lnTo>
                <a:lnTo>
                  <a:pt x="21432" y="43053"/>
                </a:lnTo>
                <a:lnTo>
                  <a:pt x="21527" y="42672"/>
                </a:lnTo>
                <a:lnTo>
                  <a:pt x="54865" y="42672"/>
                </a:lnTo>
                <a:lnTo>
                  <a:pt x="62866" y="50673"/>
                </a:lnTo>
                <a:lnTo>
                  <a:pt x="83154" y="50673"/>
                </a:lnTo>
                <a:lnTo>
                  <a:pt x="83154" y="51054"/>
                </a:lnTo>
                <a:lnTo>
                  <a:pt x="83249" y="51340"/>
                </a:lnTo>
                <a:lnTo>
                  <a:pt x="83630" y="51816"/>
                </a:lnTo>
                <a:lnTo>
                  <a:pt x="84107" y="52102"/>
                </a:lnTo>
                <a:lnTo>
                  <a:pt x="84392" y="52197"/>
                </a:lnTo>
                <a:lnTo>
                  <a:pt x="84773" y="52197"/>
                </a:lnTo>
                <a:lnTo>
                  <a:pt x="85345" y="52102"/>
                </a:lnTo>
                <a:lnTo>
                  <a:pt x="85821" y="51912"/>
                </a:lnTo>
                <a:lnTo>
                  <a:pt x="98966" y="65056"/>
                </a:lnTo>
                <a:lnTo>
                  <a:pt x="110586" y="65056"/>
                </a:lnTo>
                <a:lnTo>
                  <a:pt x="110681" y="65342"/>
                </a:lnTo>
                <a:lnTo>
                  <a:pt x="110872" y="65532"/>
                </a:lnTo>
                <a:lnTo>
                  <a:pt x="111158" y="65723"/>
                </a:lnTo>
                <a:lnTo>
                  <a:pt x="111634" y="65723"/>
                </a:lnTo>
                <a:lnTo>
                  <a:pt x="111920" y="65532"/>
                </a:lnTo>
                <a:lnTo>
                  <a:pt x="124112" y="77820"/>
                </a:lnTo>
                <a:lnTo>
                  <a:pt x="138875" y="77820"/>
                </a:lnTo>
                <a:lnTo>
                  <a:pt x="138971" y="78105"/>
                </a:lnTo>
                <a:lnTo>
                  <a:pt x="139066" y="78391"/>
                </a:lnTo>
                <a:lnTo>
                  <a:pt x="139352" y="78867"/>
                </a:lnTo>
                <a:lnTo>
                  <a:pt x="139828" y="79153"/>
                </a:lnTo>
                <a:lnTo>
                  <a:pt x="140114" y="79248"/>
                </a:lnTo>
                <a:lnTo>
                  <a:pt x="140780" y="79248"/>
                </a:lnTo>
                <a:lnTo>
                  <a:pt x="141066" y="79153"/>
                </a:lnTo>
                <a:lnTo>
                  <a:pt x="141352" y="79058"/>
                </a:lnTo>
                <a:lnTo>
                  <a:pt x="141542" y="78772"/>
                </a:lnTo>
                <a:lnTo>
                  <a:pt x="141733" y="78582"/>
                </a:lnTo>
                <a:lnTo>
                  <a:pt x="141923" y="78296"/>
                </a:lnTo>
                <a:lnTo>
                  <a:pt x="142019" y="78010"/>
                </a:lnTo>
                <a:lnTo>
                  <a:pt x="142019" y="77724"/>
                </a:lnTo>
                <a:lnTo>
                  <a:pt x="141923" y="77153"/>
                </a:lnTo>
                <a:lnTo>
                  <a:pt x="141638" y="76677"/>
                </a:lnTo>
                <a:lnTo>
                  <a:pt x="146400" y="71914"/>
                </a:lnTo>
                <a:lnTo>
                  <a:pt x="146591" y="72009"/>
                </a:lnTo>
                <a:lnTo>
                  <a:pt x="146876" y="72105"/>
                </a:lnTo>
                <a:lnTo>
                  <a:pt x="147067" y="72009"/>
                </a:lnTo>
                <a:lnTo>
                  <a:pt x="147353" y="71914"/>
                </a:lnTo>
                <a:lnTo>
                  <a:pt x="147543" y="71724"/>
                </a:lnTo>
                <a:lnTo>
                  <a:pt x="147638" y="71438"/>
                </a:lnTo>
                <a:lnTo>
                  <a:pt x="176594" y="71438"/>
                </a:lnTo>
                <a:lnTo>
                  <a:pt x="176594" y="71247"/>
                </a:lnTo>
                <a:lnTo>
                  <a:pt x="176594" y="71057"/>
                </a:lnTo>
                <a:lnTo>
                  <a:pt x="147638" y="71057"/>
                </a:lnTo>
                <a:lnTo>
                  <a:pt x="147543" y="70771"/>
                </a:lnTo>
                <a:lnTo>
                  <a:pt x="157449" y="60865"/>
                </a:lnTo>
                <a:lnTo>
                  <a:pt x="176499" y="60865"/>
                </a:lnTo>
                <a:lnTo>
                  <a:pt x="176499" y="60770"/>
                </a:lnTo>
                <a:lnTo>
                  <a:pt x="176499" y="60675"/>
                </a:lnTo>
                <a:lnTo>
                  <a:pt x="157354" y="60675"/>
                </a:lnTo>
                <a:lnTo>
                  <a:pt x="147353" y="70676"/>
                </a:lnTo>
                <a:lnTo>
                  <a:pt x="147162" y="70485"/>
                </a:lnTo>
                <a:lnTo>
                  <a:pt x="146591" y="70485"/>
                </a:lnTo>
                <a:lnTo>
                  <a:pt x="146305" y="70581"/>
                </a:lnTo>
                <a:lnTo>
                  <a:pt x="146210" y="70771"/>
                </a:lnTo>
                <a:lnTo>
                  <a:pt x="146019" y="71057"/>
                </a:lnTo>
                <a:lnTo>
                  <a:pt x="134494" y="71057"/>
                </a:lnTo>
                <a:lnTo>
                  <a:pt x="129350" y="65913"/>
                </a:lnTo>
                <a:lnTo>
                  <a:pt x="129541" y="65532"/>
                </a:lnTo>
                <a:lnTo>
                  <a:pt x="129636" y="65056"/>
                </a:lnTo>
                <a:lnTo>
                  <a:pt x="134399" y="65056"/>
                </a:lnTo>
                <a:lnTo>
                  <a:pt x="143543" y="55912"/>
                </a:lnTo>
                <a:lnTo>
                  <a:pt x="164498" y="55912"/>
                </a:lnTo>
                <a:lnTo>
                  <a:pt x="164593" y="56293"/>
                </a:lnTo>
                <a:lnTo>
                  <a:pt x="164783" y="56579"/>
                </a:lnTo>
                <a:lnTo>
                  <a:pt x="165069" y="56769"/>
                </a:lnTo>
                <a:lnTo>
                  <a:pt x="165450" y="56865"/>
                </a:lnTo>
                <a:lnTo>
                  <a:pt x="165926" y="56769"/>
                </a:lnTo>
                <a:lnTo>
                  <a:pt x="166212" y="56579"/>
                </a:lnTo>
                <a:lnTo>
                  <a:pt x="166403" y="56198"/>
                </a:lnTo>
                <a:lnTo>
                  <a:pt x="166498" y="55817"/>
                </a:lnTo>
                <a:lnTo>
                  <a:pt x="166403" y="55436"/>
                </a:lnTo>
                <a:lnTo>
                  <a:pt x="166212" y="55150"/>
                </a:lnTo>
                <a:lnTo>
                  <a:pt x="165926" y="54864"/>
                </a:lnTo>
                <a:lnTo>
                  <a:pt x="165450" y="54769"/>
                </a:lnTo>
                <a:lnTo>
                  <a:pt x="165069" y="54864"/>
                </a:lnTo>
                <a:lnTo>
                  <a:pt x="164783" y="55055"/>
                </a:lnTo>
                <a:lnTo>
                  <a:pt x="164593" y="55341"/>
                </a:lnTo>
                <a:lnTo>
                  <a:pt x="164498" y="55722"/>
                </a:lnTo>
                <a:lnTo>
                  <a:pt x="143733" y="55722"/>
                </a:lnTo>
                <a:lnTo>
                  <a:pt x="150877" y="48483"/>
                </a:lnTo>
                <a:lnTo>
                  <a:pt x="151258" y="48768"/>
                </a:lnTo>
                <a:lnTo>
                  <a:pt x="151734" y="48768"/>
                </a:lnTo>
                <a:lnTo>
                  <a:pt x="152115" y="48673"/>
                </a:lnTo>
                <a:lnTo>
                  <a:pt x="152496" y="48483"/>
                </a:lnTo>
                <a:lnTo>
                  <a:pt x="152782" y="48102"/>
                </a:lnTo>
                <a:lnTo>
                  <a:pt x="152877" y="47721"/>
                </a:lnTo>
                <a:lnTo>
                  <a:pt x="176404" y="47721"/>
                </a:lnTo>
                <a:lnTo>
                  <a:pt x="176499" y="47625"/>
                </a:lnTo>
                <a:lnTo>
                  <a:pt x="176499" y="47530"/>
                </a:lnTo>
                <a:lnTo>
                  <a:pt x="176404" y="47435"/>
                </a:lnTo>
                <a:lnTo>
                  <a:pt x="152877" y="47435"/>
                </a:lnTo>
                <a:lnTo>
                  <a:pt x="152877" y="47054"/>
                </a:lnTo>
                <a:lnTo>
                  <a:pt x="152687" y="46768"/>
                </a:lnTo>
                <a:lnTo>
                  <a:pt x="159164" y="40291"/>
                </a:lnTo>
                <a:lnTo>
                  <a:pt x="181928" y="40291"/>
                </a:lnTo>
                <a:lnTo>
                  <a:pt x="181928" y="40196"/>
                </a:lnTo>
                <a:lnTo>
                  <a:pt x="181928" y="40101"/>
                </a:lnTo>
                <a:lnTo>
                  <a:pt x="159068" y="40101"/>
                </a:lnTo>
                <a:lnTo>
                  <a:pt x="152496" y="46673"/>
                </a:lnTo>
                <a:lnTo>
                  <a:pt x="152115" y="46387"/>
                </a:lnTo>
                <a:lnTo>
                  <a:pt x="151734" y="46292"/>
                </a:lnTo>
                <a:lnTo>
                  <a:pt x="151258" y="46387"/>
                </a:lnTo>
                <a:lnTo>
                  <a:pt x="150877" y="46673"/>
                </a:lnTo>
                <a:lnTo>
                  <a:pt x="150591" y="47054"/>
                </a:lnTo>
                <a:lnTo>
                  <a:pt x="150496" y="47435"/>
                </a:lnTo>
                <a:lnTo>
                  <a:pt x="129541" y="47435"/>
                </a:lnTo>
                <a:lnTo>
                  <a:pt x="129541" y="47149"/>
                </a:lnTo>
                <a:lnTo>
                  <a:pt x="129446" y="46863"/>
                </a:lnTo>
                <a:lnTo>
                  <a:pt x="129065" y="46387"/>
                </a:lnTo>
                <a:lnTo>
                  <a:pt x="128588" y="46101"/>
                </a:lnTo>
                <a:lnTo>
                  <a:pt x="128303" y="46006"/>
                </a:lnTo>
                <a:lnTo>
                  <a:pt x="128017" y="46006"/>
                </a:lnTo>
                <a:lnTo>
                  <a:pt x="127445" y="46101"/>
                </a:lnTo>
                <a:lnTo>
                  <a:pt x="126969" y="46387"/>
                </a:lnTo>
                <a:lnTo>
                  <a:pt x="115539" y="34957"/>
                </a:lnTo>
                <a:lnTo>
                  <a:pt x="87821" y="34957"/>
                </a:lnTo>
                <a:lnTo>
                  <a:pt x="84392" y="31528"/>
                </a:lnTo>
                <a:lnTo>
                  <a:pt x="84678" y="31052"/>
                </a:lnTo>
                <a:lnTo>
                  <a:pt x="84773" y="30671"/>
                </a:lnTo>
                <a:lnTo>
                  <a:pt x="84773" y="30385"/>
                </a:lnTo>
                <a:lnTo>
                  <a:pt x="84773" y="30099"/>
                </a:lnTo>
                <a:lnTo>
                  <a:pt x="84678" y="29814"/>
                </a:lnTo>
                <a:lnTo>
                  <a:pt x="84392" y="29337"/>
                </a:lnTo>
                <a:lnTo>
                  <a:pt x="93536" y="20098"/>
                </a:lnTo>
                <a:lnTo>
                  <a:pt x="98299" y="20098"/>
                </a:lnTo>
                <a:lnTo>
                  <a:pt x="98394" y="20479"/>
                </a:lnTo>
                <a:lnTo>
                  <a:pt x="98489" y="20765"/>
                </a:lnTo>
                <a:lnTo>
                  <a:pt x="98585" y="21051"/>
                </a:lnTo>
                <a:lnTo>
                  <a:pt x="98775" y="21241"/>
                </a:lnTo>
                <a:lnTo>
                  <a:pt x="99061" y="21432"/>
                </a:lnTo>
                <a:lnTo>
                  <a:pt x="99347" y="21622"/>
                </a:lnTo>
                <a:lnTo>
                  <a:pt x="99632" y="21717"/>
                </a:lnTo>
                <a:lnTo>
                  <a:pt x="100204" y="21717"/>
                </a:lnTo>
                <a:lnTo>
                  <a:pt x="100585" y="21622"/>
                </a:lnTo>
                <a:lnTo>
                  <a:pt x="100775" y="21432"/>
                </a:lnTo>
                <a:lnTo>
                  <a:pt x="101061" y="21241"/>
                </a:lnTo>
                <a:lnTo>
                  <a:pt x="106586" y="26766"/>
                </a:lnTo>
                <a:lnTo>
                  <a:pt x="119159" y="26766"/>
                </a:lnTo>
                <a:lnTo>
                  <a:pt x="119254" y="27242"/>
                </a:lnTo>
                <a:lnTo>
                  <a:pt x="119540" y="27623"/>
                </a:lnTo>
                <a:lnTo>
                  <a:pt x="119921" y="27813"/>
                </a:lnTo>
                <a:lnTo>
                  <a:pt x="120397" y="27909"/>
                </a:lnTo>
                <a:lnTo>
                  <a:pt x="120873" y="27813"/>
                </a:lnTo>
                <a:lnTo>
                  <a:pt x="121159" y="27623"/>
                </a:lnTo>
                <a:lnTo>
                  <a:pt x="125445" y="31814"/>
                </a:lnTo>
                <a:lnTo>
                  <a:pt x="137828" y="31814"/>
                </a:lnTo>
                <a:lnTo>
                  <a:pt x="168022" y="1620"/>
                </a:lnTo>
                <a:lnTo>
                  <a:pt x="168022" y="1524"/>
                </a:lnTo>
                <a:lnTo>
                  <a:pt x="167927" y="1429"/>
                </a:lnTo>
                <a:lnTo>
                  <a:pt x="167831" y="1524"/>
                </a:lnTo>
                <a:lnTo>
                  <a:pt x="137732" y="31623"/>
                </a:lnTo>
                <a:lnTo>
                  <a:pt x="125540" y="31623"/>
                </a:lnTo>
                <a:lnTo>
                  <a:pt x="121349" y="27432"/>
                </a:lnTo>
                <a:lnTo>
                  <a:pt x="121540" y="27147"/>
                </a:lnTo>
                <a:lnTo>
                  <a:pt x="121635" y="26766"/>
                </a:lnTo>
                <a:lnTo>
                  <a:pt x="129922" y="26766"/>
                </a:lnTo>
                <a:lnTo>
                  <a:pt x="155639" y="1048"/>
                </a:lnTo>
                <a:lnTo>
                  <a:pt x="155639" y="953"/>
                </a:lnTo>
                <a:lnTo>
                  <a:pt x="155544" y="858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801;p54">
            <a:extLst>
              <a:ext uri="{FF2B5EF4-FFF2-40B4-BE49-F238E27FC236}">
                <a16:creationId xmlns:a16="http://schemas.microsoft.com/office/drawing/2014/main" id="{E42D4304-7AD6-0DF6-2A8E-9777C26F5CB8}"/>
              </a:ext>
            </a:extLst>
          </p:cNvPr>
          <p:cNvSpPr txBox="1">
            <a:spLocks/>
          </p:cNvSpPr>
          <p:nvPr/>
        </p:nvSpPr>
        <p:spPr>
          <a:xfrm>
            <a:off x="3237260" y="1175565"/>
            <a:ext cx="2426540" cy="1205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5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Thanks</a:t>
            </a:r>
            <a:r>
              <a:rPr lang="en-US" sz="5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 Mono"/>
              </a:rPr>
              <a:t>!</a:t>
            </a:r>
          </a:p>
          <a:p>
            <a:r>
              <a:rPr lang="en-US" sz="1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 Mono"/>
              </a:rPr>
              <a:t>Shai &amp; Itay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/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5086588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Definition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/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/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/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מציין מיקום של תמונה 4" descr="תמונה שמכילה אומנות קליפיפם, גרפיקה, גופן, סרט מצויר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F211A60F-5669-FC5B-5778-D47614BD043E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8386" t="13568" r="10520" b="11214"/>
          <a:stretch/>
        </p:blipFill>
        <p:spPr>
          <a:xfrm>
            <a:off x="5386654" y="1328925"/>
            <a:ext cx="2842260" cy="2636517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6"/>
          <p:cNvSpPr txBox="1">
            <a:spLocks noGrp="1"/>
          </p:cNvSpPr>
          <p:nvPr>
            <p:ph type="subTitle" idx="1"/>
          </p:nvPr>
        </p:nvSpPr>
        <p:spPr>
          <a:xfrm flipH="1">
            <a:off x="872400" y="1388966"/>
            <a:ext cx="7357200" cy="7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dirty="0"/>
              <a:t>Detecting anomalous nodes in attributed networks based on deviations within their communities.</a:t>
            </a:r>
            <a:endParaRPr lang="en-US" sz="900" dirty="0">
              <a:solidFill>
                <a:srgbClr val="FF0000"/>
              </a:solidFill>
            </a:endParaRPr>
          </a:p>
        </p:txBody>
      </p:sp>
      <p:sp>
        <p:nvSpPr>
          <p:cNvPr id="5" name="Google Shape;2321;p35">
            <a:extLst>
              <a:ext uri="{FF2B5EF4-FFF2-40B4-BE49-F238E27FC236}">
                <a16:creationId xmlns:a16="http://schemas.microsoft.com/office/drawing/2014/main" id="{365B1D7E-7D6F-4C5D-F0EB-E80790927D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Definition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2330;p36">
            <a:extLst>
              <a:ext uri="{FF2B5EF4-FFF2-40B4-BE49-F238E27FC236}">
                <a16:creationId xmlns:a16="http://schemas.microsoft.com/office/drawing/2014/main" id="{4EEDB914-E96E-5308-5B78-513EA568D29F}"/>
              </a:ext>
            </a:extLst>
          </p:cNvPr>
          <p:cNvSpPr txBox="1">
            <a:spLocks/>
          </p:cNvSpPr>
          <p:nvPr/>
        </p:nvSpPr>
        <p:spPr>
          <a:xfrm flipH="1">
            <a:off x="872399" y="2614812"/>
            <a:ext cx="7938447" cy="1630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Font typeface="Roboto"/>
              <a:buAutoNum type="arabicPeriod"/>
            </a:pPr>
            <a:r>
              <a:rPr lang="en-US" sz="1600" b="1" dirty="0"/>
              <a:t>Scalability:</a:t>
            </a:r>
            <a:r>
              <a:rPr lang="en-US" sz="1600" dirty="0"/>
              <a:t> Efficient methods are needed to handle large graphs with high-dimensional data.</a:t>
            </a:r>
          </a:p>
          <a:p>
            <a:pPr>
              <a:buFont typeface="Roboto"/>
              <a:buAutoNum type="arabicPeriod"/>
            </a:pPr>
            <a:r>
              <a:rPr lang="en-US" sz="1600" b="1" dirty="0"/>
              <a:t>Context-Aware Detection: </a:t>
            </a:r>
            <a:r>
              <a:rPr lang="en-US" sz="1600" dirty="0"/>
              <a:t>Anomalies must be identified based on deviations within local communities, not the entire graph.</a:t>
            </a:r>
          </a:p>
          <a:p>
            <a:pPr>
              <a:buFont typeface="Roboto"/>
              <a:buAutoNum type="arabicPeriod"/>
            </a:pPr>
            <a:r>
              <a:rPr lang="en-US" sz="1600" b="1" dirty="0"/>
              <a:t>Smoothness Measurement: </a:t>
            </a:r>
            <a:r>
              <a:rPr lang="en-US" sz="1600" dirty="0"/>
              <a:t>Measuring signal disruption in spectral space is complex and requires robust filtering.</a:t>
            </a:r>
          </a:p>
          <a:p>
            <a:pPr>
              <a:buFont typeface="Roboto"/>
              <a:buAutoNum type="arabicPeriod"/>
            </a:pPr>
            <a:endParaRPr lang="en-US" sz="1600" dirty="0"/>
          </a:p>
          <a:p>
            <a:pPr>
              <a:buFont typeface="Roboto"/>
              <a:buAutoNum type="arabicPeriod"/>
            </a:pPr>
            <a:endParaRPr lang="en-US" sz="1600" dirty="0"/>
          </a:p>
        </p:txBody>
      </p:sp>
      <p:sp>
        <p:nvSpPr>
          <p:cNvPr id="9" name="Google Shape;2330;p36">
            <a:extLst>
              <a:ext uri="{FF2B5EF4-FFF2-40B4-BE49-F238E27FC236}">
                <a16:creationId xmlns:a16="http://schemas.microsoft.com/office/drawing/2014/main" id="{7F9B7FE5-22DE-E1FC-1EAD-50DD338D66C7}"/>
              </a:ext>
            </a:extLst>
          </p:cNvPr>
          <p:cNvSpPr txBox="1">
            <a:spLocks/>
          </p:cNvSpPr>
          <p:nvPr/>
        </p:nvSpPr>
        <p:spPr>
          <a:xfrm flipH="1">
            <a:off x="872399" y="2158674"/>
            <a:ext cx="2175600" cy="45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14300" indent="0">
              <a:buFont typeface="Roboto"/>
              <a:buNone/>
            </a:pPr>
            <a:r>
              <a:rPr lang="en-US" sz="1600" b="1" u="sng" dirty="0"/>
              <a:t>KEY CHALLENGES: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58536E84-AC0F-F425-AAFC-D03CB2032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12C68AB5-BB01-2E2B-6964-760889AAA4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5086588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Goal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2F2C304D-45E0-17B2-BEAB-6CD169EC5C4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625C4CCD-6B98-1021-585C-932BF33FD22C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C8091DB5-551A-D7CE-C491-C3A7261E77A8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6ED37A41-7730-1859-04F0-DA3D599752B1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F6AD24DE-3116-836A-EF57-5289FA32AB6B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A7C719EF-F755-129D-F194-8066CBBA85C2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607E4FDE-0694-CEC7-E9CB-A9B64C7764D3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E225DF3B-6B3C-54BC-D9B0-59C0E2D1BECE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6A7BF7A3-30A9-4E8E-3699-75D0680B858B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מציין מיקום של תמונה 4" descr="תמונה שמכילה גרפיקה, טקסט, עיצוב גרפי, לוגו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33B8E697-0B89-2C1A-44C3-C3E692095D13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4003" r="45815"/>
          <a:stretch/>
        </p:blipFill>
        <p:spPr>
          <a:xfrm>
            <a:off x="5613314" y="1108091"/>
            <a:ext cx="2638200" cy="3505200"/>
          </a:xfrm>
        </p:spPr>
      </p:pic>
    </p:spTree>
    <p:extLst>
      <p:ext uri="{BB962C8B-B14F-4D97-AF65-F5344CB8AC3E}">
        <p14:creationId xmlns:p14="http://schemas.microsoft.com/office/powerpoint/2010/main" val="2445796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p38"/>
          <p:cNvSpPr txBox="1">
            <a:spLocks noGrp="1"/>
          </p:cNvSpPr>
          <p:nvPr>
            <p:ph type="title"/>
          </p:nvPr>
        </p:nvSpPr>
        <p:spPr>
          <a:xfrm>
            <a:off x="3269969" y="506823"/>
            <a:ext cx="2604061" cy="6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Goal</a:t>
            </a:r>
            <a:endParaRPr b="1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55" name="Google Shape;2355;p38"/>
          <p:cNvSpPr txBox="1">
            <a:spLocks noGrp="1"/>
          </p:cNvSpPr>
          <p:nvPr>
            <p:ph type="body" idx="1"/>
          </p:nvPr>
        </p:nvSpPr>
        <p:spPr>
          <a:xfrm>
            <a:off x="2326888" y="1439443"/>
            <a:ext cx="5076660" cy="890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develop a scalable framework for detecting anomalous nodes in attributed graphs with community structure using a spectral filtering-based approach (SpecF).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2354;p38">
            <a:extLst>
              <a:ext uri="{FF2B5EF4-FFF2-40B4-BE49-F238E27FC236}">
                <a16:creationId xmlns:a16="http://schemas.microsoft.com/office/drawing/2014/main" id="{0D784E7D-D9CA-3411-4C62-7549B62FA26D}"/>
              </a:ext>
            </a:extLst>
          </p:cNvPr>
          <p:cNvSpPr txBox="1">
            <a:spLocks/>
          </p:cNvSpPr>
          <p:nvPr/>
        </p:nvSpPr>
        <p:spPr>
          <a:xfrm>
            <a:off x="731208" y="1625298"/>
            <a:ext cx="1595680" cy="518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Objective:</a:t>
            </a:r>
            <a:endParaRPr lang="en-US" sz="2400" b="1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2354;p38">
            <a:extLst>
              <a:ext uri="{FF2B5EF4-FFF2-40B4-BE49-F238E27FC236}">
                <a16:creationId xmlns:a16="http://schemas.microsoft.com/office/drawing/2014/main" id="{B53E3FCD-0A67-0635-B401-19C76FC06067}"/>
              </a:ext>
            </a:extLst>
          </p:cNvPr>
          <p:cNvSpPr txBox="1">
            <a:spLocks/>
          </p:cNvSpPr>
          <p:nvPr/>
        </p:nvSpPr>
        <p:spPr>
          <a:xfrm>
            <a:off x="731208" y="2585243"/>
            <a:ext cx="6040437" cy="518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r>
              <a:rPr lang="en-US" sz="2400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 the Framework approaches the Problem:</a:t>
            </a:r>
          </a:p>
        </p:txBody>
      </p:sp>
      <p:sp>
        <p:nvSpPr>
          <p:cNvPr id="8" name="Google Shape;2355;p38">
            <a:extLst>
              <a:ext uri="{FF2B5EF4-FFF2-40B4-BE49-F238E27FC236}">
                <a16:creationId xmlns:a16="http://schemas.microsoft.com/office/drawing/2014/main" id="{132A79D0-0B04-9D46-6296-14F9CF78B481}"/>
              </a:ext>
            </a:extLst>
          </p:cNvPr>
          <p:cNvSpPr txBox="1">
            <a:spLocks/>
          </p:cNvSpPr>
          <p:nvPr/>
        </p:nvSpPr>
        <p:spPr>
          <a:xfrm>
            <a:off x="731208" y="3130795"/>
            <a:ext cx="6210182" cy="1586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42900" indent="-342900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Scalability: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of GCN and GraphSAGE to produce low-dimensional, efficient embeddings.</a:t>
            </a:r>
          </a:p>
          <a:p>
            <a:pPr marL="342900" indent="-342900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Context-Aware Detection: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K-means clustering defines communities, enabling local anomaly detection.</a:t>
            </a:r>
          </a:p>
          <a:p>
            <a:pPr marL="342900" indent="-342900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Smoothness Measurement: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SpecF applies spectral filtering to quantify deviations from community norms.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218AE7B3-7EC1-06D8-14B4-50F96513B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14D0C425-C7AA-1B8D-0BC1-0FDEDA29DD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5086588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Workflow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18208BE7-E732-8188-8B53-0D0C9A07075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9421609C-B78F-A07A-68A1-F840B3B3FACC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FD7D6182-FF5A-8F58-3AF9-60B4D5747015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DCBB6CB7-3281-2CFA-19C5-50B488240308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AE91F75B-5BA1-2F01-4444-E410C561FC77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1B8E4206-17B7-AA34-1CF0-976668E8AB19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CE31882A-513A-B662-65C9-D8E7C1AA75EB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51AF2DD8-85A5-4249-0F96-CE3F64628DB8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E792E8BF-DB77-11BC-A2E9-F3C6A48C85B3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מציין מיקום של תמונה 4" descr="תמונה שמכילה שרטוט, אומנות קליפיפם, תרשים, פיקסל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338D40EE-7DC7-3C70-3CA9-1CD9F7023525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17132" r="18514" b="8152"/>
          <a:stretch/>
        </p:blipFill>
        <p:spPr>
          <a:xfrm>
            <a:off x="5116144" y="1154250"/>
            <a:ext cx="3383280" cy="3219450"/>
          </a:xfrm>
        </p:spPr>
      </p:pic>
    </p:spTree>
    <p:extLst>
      <p:ext uri="{BB962C8B-B14F-4D97-AF65-F5344CB8AC3E}">
        <p14:creationId xmlns:p14="http://schemas.microsoft.com/office/powerpoint/2010/main" val="2778168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/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439EDE8-4F6A-41A9-78DE-84F43AF74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42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Preproccessing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11" name="Google Shape;2511;p42"/>
          <p:cNvSpPr txBox="1">
            <a:spLocks noGrp="1"/>
          </p:cNvSpPr>
          <p:nvPr>
            <p:ph type="subTitle" idx="1"/>
          </p:nvPr>
        </p:nvSpPr>
        <p:spPr>
          <a:xfrm>
            <a:off x="976334" y="1633275"/>
            <a:ext cx="134014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 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12" name="Google Shape;2512;p42"/>
          <p:cNvSpPr txBox="1">
            <a:spLocks noGrp="1"/>
          </p:cNvSpPr>
          <p:nvPr>
            <p:ph type="subTitle" idx="2"/>
          </p:nvPr>
        </p:nvSpPr>
        <p:spPr>
          <a:xfrm>
            <a:off x="976338" y="2129774"/>
            <a:ext cx="3477900" cy="1977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transform raw, noisy graph data (nodes, edges, features) into a structured graph representation that enables accurate, scalable, and meaningful anomaly detection using GCN/GraphSAGE, clustering, and SpecF.</a:t>
            </a:r>
            <a:r>
              <a:rPr lang="e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17" name="Google Shape;2517;p42"/>
          <p:cNvSpPr txBox="1">
            <a:spLocks noGrp="1"/>
          </p:cNvSpPr>
          <p:nvPr>
            <p:ph type="subTitle" idx="7"/>
          </p:nvPr>
        </p:nvSpPr>
        <p:spPr>
          <a:xfrm>
            <a:off x="4888900" y="1633275"/>
            <a:ext cx="940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519" name="Google Shape;2519;p42"/>
          <p:cNvCxnSpPr/>
          <p:nvPr/>
        </p:nvCxnSpPr>
        <p:spPr>
          <a:xfrm>
            <a:off x="757246" y="2581200"/>
            <a:ext cx="0" cy="25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0" name="Google Shape;2520;p42"/>
          <p:cNvCxnSpPr/>
          <p:nvPr/>
        </p:nvCxnSpPr>
        <p:spPr>
          <a:xfrm>
            <a:off x="4672021" y="2581200"/>
            <a:ext cx="0" cy="25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1497CE5-3BEC-7691-6D94-580D22BFEF08}"/>
              </a:ext>
            </a:extLst>
          </p:cNvPr>
          <p:cNvSpPr txBox="1"/>
          <p:nvPr/>
        </p:nvSpPr>
        <p:spPr>
          <a:xfrm>
            <a:off x="4888900" y="2245028"/>
            <a:ext cx="3610284" cy="1323439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Collect article metadata</a:t>
            </a: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Build the Graph</a:t>
            </a: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Clean the Graph</a:t>
            </a: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 Node Features – Bag of words</a:t>
            </a: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Define initial node signal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etwork Connections Style Pitch Deck by Slidesgo">
  <a:themeElements>
    <a:clrScheme name="Simple Light">
      <a:dk1>
        <a:srgbClr val="363636"/>
      </a:dk1>
      <a:lt1>
        <a:srgbClr val="F3F3F2"/>
      </a:lt1>
      <a:dk2>
        <a:srgbClr val="C9DAF8"/>
      </a:dk2>
      <a:lt2>
        <a:srgbClr val="A2B5D6"/>
      </a:lt2>
      <a:accent1>
        <a:srgbClr val="AABBC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3271</TotalTime>
  <Words>1301</Words>
  <Application>Microsoft Office PowerPoint</Application>
  <PresentationFormat>On-screen Show (16:9)</PresentationFormat>
  <Paragraphs>192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Bebas Neue</vt:lpstr>
      <vt:lpstr>Calibri</vt:lpstr>
      <vt:lpstr>Roboto Mono Medium</vt:lpstr>
      <vt:lpstr>Zen Antique</vt:lpstr>
      <vt:lpstr>Roboto</vt:lpstr>
      <vt:lpstr>Arimo</vt:lpstr>
      <vt:lpstr>Calibri Light</vt:lpstr>
      <vt:lpstr>Roboto Mono</vt:lpstr>
      <vt:lpstr>Roboto Mono SemiBold</vt:lpstr>
      <vt:lpstr>Arial</vt:lpstr>
      <vt:lpstr>Wingdings</vt:lpstr>
      <vt:lpstr>Network Connections Style Pitch Deck by Slidesgo</vt:lpstr>
      <vt:lpstr>Spectral Filtering-Based Anomaly Detection Capstone Project Phase A – 61998 25-2-R-11</vt:lpstr>
      <vt:lpstr>Table of contents</vt:lpstr>
      <vt:lpstr>Problem Definition</vt:lpstr>
      <vt:lpstr>Problem Definition</vt:lpstr>
      <vt:lpstr>Project Goal</vt:lpstr>
      <vt:lpstr>Project Goal</vt:lpstr>
      <vt:lpstr>Workflow</vt:lpstr>
      <vt:lpstr>PowerPoint Presentation</vt:lpstr>
      <vt:lpstr>Data Preproccessing</vt:lpstr>
      <vt:lpstr>PowerPoint Presentation</vt:lpstr>
      <vt:lpstr>Graph Embedding with GraphSAGE</vt:lpstr>
      <vt:lpstr>Graph Embedding with GCN</vt:lpstr>
      <vt:lpstr>PowerPoint Presentation</vt:lpstr>
      <vt:lpstr>K-Means Clustering</vt:lpstr>
      <vt:lpstr>PowerPoint Presentation</vt:lpstr>
      <vt:lpstr>Signal Generation</vt:lpstr>
      <vt:lpstr>Anomaly Injection</vt:lpstr>
      <vt:lpstr>PowerPoint Presentation</vt:lpstr>
      <vt:lpstr>SpecF – Spectral Filtering for Anomaly Detection</vt:lpstr>
      <vt:lpstr>PowerPoint Presentation</vt:lpstr>
      <vt:lpstr>Anomaly Report</vt:lpstr>
      <vt:lpstr>Insights and Applications</vt:lpstr>
      <vt:lpstr>Insights and Applications</vt:lpstr>
      <vt:lpstr>Testing Plan</vt:lpstr>
      <vt:lpstr>Testing Plan</vt:lpstr>
      <vt:lpstr>Testing Plan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Shai Yosef</dc:creator>
  <cp:lastModifiedBy>שי יוסף</cp:lastModifiedBy>
  <cp:revision>13</cp:revision>
  <dcterms:modified xsi:type="dcterms:W3CDTF">2025-05-29T16:22:11Z</dcterms:modified>
</cp:coreProperties>
</file>